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7"/>
  </p:notesMasterIdLst>
  <p:sldIdLst>
    <p:sldId id="256" r:id="rId2"/>
    <p:sldId id="308" r:id="rId3"/>
    <p:sldId id="314" r:id="rId4"/>
    <p:sldId id="315" r:id="rId5"/>
    <p:sldId id="319" r:id="rId6"/>
    <p:sldId id="320" r:id="rId7"/>
    <p:sldId id="326" r:id="rId8"/>
    <p:sldId id="316" r:id="rId9"/>
    <p:sldId id="321" r:id="rId10"/>
    <p:sldId id="318" r:id="rId11"/>
    <p:sldId id="322" r:id="rId12"/>
    <p:sldId id="323" r:id="rId13"/>
    <p:sldId id="324" r:id="rId14"/>
    <p:sldId id="325" r:id="rId15"/>
    <p:sldId id="257" r:id="rId16"/>
  </p:sldIdLst>
  <p:sldSz cx="12192000" cy="6858000"/>
  <p:notesSz cx="6858000" cy="9144000"/>
  <p:defaultTextStyle>
    <a:defPPr>
      <a:defRPr lang="zh-CN"/>
    </a:defPPr>
    <a:lvl1pPr marL="0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6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9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2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5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8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2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05" algn="l" defTabSz="9143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9"/>
    <a:srgbClr val="A95E40"/>
    <a:srgbClr val="BF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80" autoAdjust="0"/>
    <p:restoredTop sz="94660"/>
  </p:normalViewPr>
  <p:slideViewPr>
    <p:cSldViewPr snapToGrid="0">
      <p:cViewPr>
        <p:scale>
          <a:sx n="90" d="100"/>
          <a:sy n="90" d="100"/>
        </p:scale>
        <p:origin x="168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5EB46-0B20-4085-98CC-B53AFF3280E6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28D9-C9C8-4794-B91D-52D993F01D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57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6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9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52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5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8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2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5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8D9-C9C8-4794-B91D-52D993F01D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163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8D9-C9C8-4794-B91D-52D993F01D3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084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228D9-C9C8-4794-B91D-52D993F01D3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17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/>
          <p:cNvGrpSpPr/>
          <p:nvPr userDrawn="1"/>
        </p:nvGrpSpPr>
        <p:grpSpPr>
          <a:xfrm>
            <a:off x="2156175" y="567980"/>
            <a:ext cx="7879650" cy="3073233"/>
            <a:chOff x="2014158" y="457200"/>
            <a:chExt cx="8163685" cy="3184013"/>
          </a:xfrm>
        </p:grpSpPr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4319862" y="677540"/>
              <a:ext cx="3552276" cy="22033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38" name="Rectangle 10"/>
            <p:cNvSpPr>
              <a:spLocks noChangeArrowheads="1"/>
            </p:cNvSpPr>
            <p:nvPr/>
          </p:nvSpPr>
          <p:spPr bwMode="auto">
            <a:xfrm>
              <a:off x="4497232" y="816588"/>
              <a:ext cx="3197535" cy="1801220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4086608" y="457200"/>
              <a:ext cx="4018785" cy="2554224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40" name="Freeform 12"/>
            <p:cNvSpPr/>
            <p:nvPr/>
          </p:nvSpPr>
          <p:spPr bwMode="auto">
            <a:xfrm>
              <a:off x="5128964" y="3174004"/>
              <a:ext cx="1924352" cy="434260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41" name="Freeform 13"/>
            <p:cNvSpPr/>
            <p:nvPr/>
          </p:nvSpPr>
          <p:spPr bwMode="auto">
            <a:xfrm>
              <a:off x="5853026" y="3174004"/>
              <a:ext cx="1200290" cy="434260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42" name="Rectangle 14"/>
            <p:cNvSpPr>
              <a:spLocks noChangeArrowheads="1"/>
            </p:cNvSpPr>
            <p:nvPr/>
          </p:nvSpPr>
          <p:spPr bwMode="auto">
            <a:xfrm>
              <a:off x="4497232" y="816588"/>
              <a:ext cx="1115251" cy="359388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4497232" y="1175976"/>
              <a:ext cx="1115251" cy="1441831"/>
            </a:xfrm>
            <a:prstGeom prst="rect">
              <a:avLst/>
            </a:prstGeom>
            <a:solidFill>
              <a:srgbClr val="3C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4681893" y="1340697"/>
              <a:ext cx="743500" cy="295212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4681893" y="1832716"/>
              <a:ext cx="743500" cy="293072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46" name="Rectangle 18"/>
            <p:cNvSpPr>
              <a:spLocks noChangeArrowheads="1"/>
            </p:cNvSpPr>
            <p:nvPr/>
          </p:nvSpPr>
          <p:spPr bwMode="auto">
            <a:xfrm>
              <a:off x="4681893" y="2290509"/>
              <a:ext cx="743500" cy="164719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6059555" y="1210204"/>
              <a:ext cx="1375231" cy="98404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>
                <a:solidFill>
                  <a:srgbClr val="FFC543"/>
                </a:solidFill>
              </a:endParaRPr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6059555" y="1471188"/>
              <a:ext cx="1375231" cy="98404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6059555" y="1734312"/>
              <a:ext cx="1375231" cy="98404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6059555" y="1995297"/>
              <a:ext cx="1375231" cy="98404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6059555" y="2258420"/>
              <a:ext cx="1375231" cy="98404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>
                <a:solidFill>
                  <a:srgbClr val="FFC000"/>
                </a:solidFill>
              </a:endParaRPr>
            </a:p>
          </p:txBody>
        </p:sp>
        <p:sp>
          <p:nvSpPr>
            <p:cNvPr id="52" name="Rectangle 25"/>
            <p:cNvSpPr>
              <a:spLocks noChangeArrowheads="1"/>
            </p:cNvSpPr>
            <p:nvPr userDrawn="1"/>
          </p:nvSpPr>
          <p:spPr bwMode="auto">
            <a:xfrm>
              <a:off x="2014158" y="3451765"/>
              <a:ext cx="300645" cy="189448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53" name="Rectangle 26"/>
            <p:cNvSpPr>
              <a:spLocks noChangeArrowheads="1"/>
            </p:cNvSpPr>
            <p:nvPr userDrawn="1"/>
          </p:nvSpPr>
          <p:spPr bwMode="auto">
            <a:xfrm>
              <a:off x="2314803" y="3095520"/>
              <a:ext cx="290350" cy="545691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54" name="Rectangle 27"/>
            <p:cNvSpPr>
              <a:spLocks noChangeArrowheads="1"/>
            </p:cNvSpPr>
            <p:nvPr userDrawn="1"/>
          </p:nvSpPr>
          <p:spPr bwMode="auto">
            <a:xfrm>
              <a:off x="2605152" y="2560124"/>
              <a:ext cx="300645" cy="1081087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55" name="Rectangle 28"/>
            <p:cNvSpPr>
              <a:spLocks noChangeArrowheads="1"/>
            </p:cNvSpPr>
            <p:nvPr userDrawn="1"/>
          </p:nvSpPr>
          <p:spPr bwMode="auto">
            <a:xfrm>
              <a:off x="2905798" y="2175052"/>
              <a:ext cx="298587" cy="1466161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56" name="Rectangle 29"/>
            <p:cNvSpPr>
              <a:spLocks noChangeArrowheads="1"/>
            </p:cNvSpPr>
            <p:nvPr userDrawn="1"/>
          </p:nvSpPr>
          <p:spPr bwMode="auto">
            <a:xfrm>
              <a:off x="3204385" y="3009033"/>
              <a:ext cx="292409" cy="632178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57" name="Rectangle 30"/>
            <p:cNvSpPr>
              <a:spLocks noChangeArrowheads="1"/>
            </p:cNvSpPr>
            <p:nvPr userDrawn="1"/>
          </p:nvSpPr>
          <p:spPr bwMode="auto">
            <a:xfrm>
              <a:off x="3496793" y="3379692"/>
              <a:ext cx="298587" cy="26152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58" name="Rectangle 32"/>
            <p:cNvSpPr>
              <a:spLocks noChangeArrowheads="1"/>
            </p:cNvSpPr>
            <p:nvPr userDrawn="1"/>
          </p:nvSpPr>
          <p:spPr bwMode="auto">
            <a:xfrm>
              <a:off x="9887493" y="3451765"/>
              <a:ext cx="290350" cy="189448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59" name="Rectangle 33"/>
            <p:cNvSpPr>
              <a:spLocks noChangeArrowheads="1"/>
            </p:cNvSpPr>
            <p:nvPr userDrawn="1"/>
          </p:nvSpPr>
          <p:spPr bwMode="auto">
            <a:xfrm>
              <a:off x="9586848" y="3095520"/>
              <a:ext cx="300645" cy="545691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60" name="Rectangle 34"/>
            <p:cNvSpPr>
              <a:spLocks noChangeArrowheads="1"/>
            </p:cNvSpPr>
            <p:nvPr userDrawn="1"/>
          </p:nvSpPr>
          <p:spPr bwMode="auto">
            <a:xfrm>
              <a:off x="9288261" y="2560124"/>
              <a:ext cx="298587" cy="1081087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61" name="Rectangle 35"/>
            <p:cNvSpPr>
              <a:spLocks noChangeArrowheads="1"/>
            </p:cNvSpPr>
            <p:nvPr userDrawn="1"/>
          </p:nvSpPr>
          <p:spPr bwMode="auto">
            <a:xfrm>
              <a:off x="8995852" y="2175052"/>
              <a:ext cx="292409" cy="1466161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62" name="Rectangle 36"/>
            <p:cNvSpPr>
              <a:spLocks noChangeArrowheads="1"/>
            </p:cNvSpPr>
            <p:nvPr userDrawn="1"/>
          </p:nvSpPr>
          <p:spPr bwMode="auto">
            <a:xfrm>
              <a:off x="8697266" y="3009033"/>
              <a:ext cx="298587" cy="632178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63" name="Rectangle 37"/>
            <p:cNvSpPr>
              <a:spLocks noChangeArrowheads="1"/>
            </p:cNvSpPr>
            <p:nvPr userDrawn="1"/>
          </p:nvSpPr>
          <p:spPr bwMode="auto">
            <a:xfrm>
              <a:off x="8396621" y="3379692"/>
              <a:ext cx="300645" cy="26152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71048"/>
            <a:ext cx="9144000" cy="1637564"/>
          </a:xfrm>
        </p:spPr>
        <p:txBody>
          <a:bodyPr anchor="b" anchorCtr="0">
            <a:normAutofit/>
          </a:bodyPr>
          <a:lstStyle>
            <a:lvl1pPr algn="ct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38631"/>
            <a:ext cx="9144000" cy="66686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163" indent="0" algn="ctr">
              <a:buNone/>
              <a:defRPr sz="2000"/>
            </a:lvl2pPr>
            <a:lvl3pPr marL="914326" indent="0" algn="ctr">
              <a:buNone/>
              <a:defRPr sz="1800"/>
            </a:lvl3pPr>
            <a:lvl4pPr marL="1371489" indent="0" algn="ctr">
              <a:buNone/>
              <a:defRPr sz="1600"/>
            </a:lvl4pPr>
            <a:lvl5pPr marL="1828652" indent="0" algn="ctr">
              <a:buNone/>
              <a:defRPr sz="1600"/>
            </a:lvl5pPr>
            <a:lvl6pPr marL="2285815" indent="0" algn="ctr">
              <a:buNone/>
              <a:defRPr sz="1600"/>
            </a:lvl6pPr>
            <a:lvl7pPr marL="2742978" indent="0" algn="ctr">
              <a:buNone/>
              <a:defRPr sz="1600"/>
            </a:lvl7pPr>
            <a:lvl8pPr marL="3200142" indent="0" algn="ctr">
              <a:buNone/>
              <a:defRPr sz="1600"/>
            </a:lvl8pPr>
            <a:lvl9pPr marL="3657305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6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D3F-34E9-4F9D-84A2-72367D9F9A68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DC01-BD11-43BE-8FE9-19C0CFD26E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/>
          </p:nvPr>
        </p:nvSpPr>
        <p:spPr>
          <a:xfrm>
            <a:off x="838202" y="255123"/>
            <a:ext cx="10515598" cy="581770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393707" indent="0">
              <a:buFontTx/>
              <a:buNone/>
              <a:defRPr sz="2000">
                <a:solidFill>
                  <a:schemeClr val="accent1"/>
                </a:solidFill>
              </a:defRPr>
            </a:lvl2pPr>
            <a:lvl3pPr marL="660683" indent="0">
              <a:buFontTx/>
              <a:buNone/>
              <a:defRPr sz="1800">
                <a:solidFill>
                  <a:schemeClr val="accent1"/>
                </a:solidFill>
              </a:defRPr>
            </a:lvl3pPr>
            <a:lvl4pPr marL="851245" indent="0">
              <a:buFontTx/>
              <a:buNone/>
              <a:defRPr sz="1800">
                <a:solidFill>
                  <a:schemeClr val="accent1"/>
                </a:solidFill>
              </a:defRPr>
            </a:lvl4pPr>
            <a:lvl5pPr marL="1054389" indent="0">
              <a:buFontTx/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54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94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893880"/>
            <a:ext cx="10515600" cy="1235811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308445"/>
            <a:ext cx="10515600" cy="47523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4087135" y="585216"/>
            <a:ext cx="4017733" cy="3036349"/>
            <a:chOff x="3186113" y="530112"/>
            <a:chExt cx="2625725" cy="2338387"/>
          </a:xfrm>
        </p:grpSpPr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338513" y="693625"/>
              <a:ext cx="2320925" cy="16351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3186113" y="530112"/>
              <a:ext cx="2625725" cy="189547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3867150" y="2546237"/>
              <a:ext cx="1257300" cy="322262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  <p:sp>
          <p:nvSpPr>
            <p:cNvPr id="16" name="Freeform 13"/>
            <p:cNvSpPr/>
            <p:nvPr/>
          </p:nvSpPr>
          <p:spPr bwMode="auto">
            <a:xfrm>
              <a:off x="4340225" y="2546237"/>
              <a:ext cx="784225" cy="322262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4252"/>
            </a:p>
          </p:txBody>
        </p:sp>
      </p:grpSp>
    </p:spTree>
    <p:extLst>
      <p:ext uri="{BB962C8B-B14F-4D97-AF65-F5344CB8AC3E}">
        <p14:creationId xmlns:p14="http://schemas.microsoft.com/office/powerpoint/2010/main" val="53569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95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864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6" indent="0">
              <a:buNone/>
              <a:defRPr sz="1800" b="1"/>
            </a:lvl3pPr>
            <a:lvl4pPr marL="1371489" indent="0">
              <a:buNone/>
              <a:defRPr sz="1600" b="1"/>
            </a:lvl4pPr>
            <a:lvl5pPr marL="1828652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8" indent="0">
              <a:buNone/>
              <a:defRPr sz="1600" b="1"/>
            </a:lvl7pPr>
            <a:lvl8pPr marL="3200142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6" indent="0">
              <a:buNone/>
              <a:defRPr sz="1800" b="1"/>
            </a:lvl3pPr>
            <a:lvl4pPr marL="1371489" indent="0">
              <a:buNone/>
              <a:defRPr sz="1600" b="1"/>
            </a:lvl4pPr>
            <a:lvl5pPr marL="1828652" indent="0">
              <a:buNone/>
              <a:defRPr sz="1600" b="1"/>
            </a:lvl5pPr>
            <a:lvl6pPr marL="2285815" indent="0">
              <a:buNone/>
              <a:defRPr sz="1600" b="1"/>
            </a:lvl6pPr>
            <a:lvl7pPr marL="2742978" indent="0">
              <a:buNone/>
              <a:defRPr sz="1600" b="1"/>
            </a:lvl7pPr>
            <a:lvl8pPr marL="3200142" indent="0">
              <a:buNone/>
              <a:defRPr sz="1600" b="1"/>
            </a:lvl8pPr>
            <a:lvl9pPr marL="365730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69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1" y="2260237"/>
            <a:ext cx="12192000" cy="25162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101" tIns="33550" rIns="67101" bIns="3355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sz="132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0508"/>
            <a:ext cx="10515600" cy="2055731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6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977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63" indent="0">
              <a:buNone/>
              <a:defRPr sz="2800"/>
            </a:lvl2pPr>
            <a:lvl3pPr marL="914326" indent="0">
              <a:buNone/>
              <a:defRPr sz="2400"/>
            </a:lvl3pPr>
            <a:lvl4pPr marL="1371489" indent="0">
              <a:buNone/>
              <a:defRPr sz="2000"/>
            </a:lvl4pPr>
            <a:lvl5pPr marL="1828652" indent="0">
              <a:buNone/>
              <a:defRPr sz="2000"/>
            </a:lvl5pPr>
            <a:lvl6pPr marL="2285815" indent="0">
              <a:buNone/>
              <a:defRPr sz="2000"/>
            </a:lvl6pPr>
            <a:lvl7pPr marL="2742978" indent="0">
              <a:buNone/>
              <a:defRPr sz="2000"/>
            </a:lvl7pPr>
            <a:lvl8pPr marL="3200142" indent="0">
              <a:buNone/>
              <a:defRPr sz="2000"/>
            </a:lvl8pPr>
            <a:lvl9pPr marL="3657305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63" indent="0">
              <a:buNone/>
              <a:defRPr sz="1400"/>
            </a:lvl2pPr>
            <a:lvl3pPr marL="914326" indent="0">
              <a:buNone/>
              <a:defRPr sz="1200"/>
            </a:lvl3pPr>
            <a:lvl4pPr marL="1371489" indent="0">
              <a:buNone/>
              <a:defRPr sz="1000"/>
            </a:lvl4pPr>
            <a:lvl5pPr marL="1828652" indent="0">
              <a:buNone/>
              <a:defRPr sz="1000"/>
            </a:lvl5pPr>
            <a:lvl6pPr marL="2285815" indent="0">
              <a:buNone/>
              <a:defRPr sz="1000"/>
            </a:lvl6pPr>
            <a:lvl7pPr marL="2742978" indent="0">
              <a:buNone/>
              <a:defRPr sz="1000"/>
            </a:lvl7pPr>
            <a:lvl8pPr marL="3200142" indent="0">
              <a:buNone/>
              <a:defRPr sz="1000"/>
            </a:lvl8pPr>
            <a:lvl9pPr marL="3657305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21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4F731-F1D9-405D-9569-D30D95C59ADF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D1296-2E93-47A3-B509-9CB210ECFE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93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tags" Target="../tags/tag1.xml"/><Relationship Id="rId13" Type="http://schemas.openxmlformats.org/officeDocument/2006/relationships/tags" Target="../tags/tag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463041"/>
            <a:ext cx="10515600" cy="4713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4F731-F1D9-405D-9569-D30D95C59ADF}" type="datetimeFigureOut">
              <a:rPr lang="zh-CN" altLang="en-US" smtClean="0"/>
              <a:t>2017/3/15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1296-2E93-47A3-B509-9CB210ECFE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46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70" r:id="rId9"/>
    <p:sldLayoutId id="2147483658" r:id="rId10"/>
  </p:sldLayoutIdLst>
  <p:txStyles>
    <p:titleStyle>
      <a:lvl1pPr algn="l" defTabSz="914326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5095" indent="-365095" algn="l" defTabSz="914326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!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745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2908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071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234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397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60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23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86" indent="-228582" algn="l" defTabSz="9143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6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9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2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5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8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2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5" algn="l" defTabSz="9143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2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Relationship Id="rId3" Type="http://schemas.openxmlformats.org/officeDocument/2006/relationships/image" Target="../media/image12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4" Type="http://schemas.openxmlformats.org/officeDocument/2006/relationships/tags" Target="../tags/tag43.xml"/><Relationship Id="rId5" Type="http://schemas.openxmlformats.org/officeDocument/2006/relationships/tags" Target="../tags/tag44.xml"/><Relationship Id="rId6" Type="http://schemas.openxmlformats.org/officeDocument/2006/relationships/tags" Target="../tags/tag45.xml"/><Relationship Id="rId7" Type="http://schemas.openxmlformats.org/officeDocument/2006/relationships/tags" Target="../tags/tag46.xml"/><Relationship Id="rId8" Type="http://schemas.openxmlformats.org/officeDocument/2006/relationships/slideLayout" Target="../slideLayouts/slideLayout6.xml"/><Relationship Id="rId9" Type="http://schemas.openxmlformats.org/officeDocument/2006/relationships/notesSlide" Target="../notesSlides/notesSlide3.xml"/><Relationship Id="rId1" Type="http://schemas.openxmlformats.org/officeDocument/2006/relationships/tags" Target="../tags/tag40.xml"/><Relationship Id="rId2" Type="http://schemas.openxmlformats.org/officeDocument/2006/relationships/tags" Target="../tags/tag41.xml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tags" Target="../tags/tag25.xml"/><Relationship Id="rId21" Type="http://schemas.openxmlformats.org/officeDocument/2006/relationships/tags" Target="../tags/tag26.xml"/><Relationship Id="rId22" Type="http://schemas.openxmlformats.org/officeDocument/2006/relationships/tags" Target="../tags/tag27.xml"/><Relationship Id="rId23" Type="http://schemas.openxmlformats.org/officeDocument/2006/relationships/tags" Target="../tags/tag28.xml"/><Relationship Id="rId24" Type="http://schemas.openxmlformats.org/officeDocument/2006/relationships/tags" Target="../tags/tag29.xml"/><Relationship Id="rId25" Type="http://schemas.openxmlformats.org/officeDocument/2006/relationships/tags" Target="../tags/tag30.xml"/><Relationship Id="rId26" Type="http://schemas.openxmlformats.org/officeDocument/2006/relationships/tags" Target="../tags/tag31.xml"/><Relationship Id="rId27" Type="http://schemas.openxmlformats.org/officeDocument/2006/relationships/tags" Target="../tags/tag32.xml"/><Relationship Id="rId28" Type="http://schemas.openxmlformats.org/officeDocument/2006/relationships/tags" Target="../tags/tag33.xml"/><Relationship Id="rId29" Type="http://schemas.openxmlformats.org/officeDocument/2006/relationships/tags" Target="../tags/tag34.xml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30" Type="http://schemas.openxmlformats.org/officeDocument/2006/relationships/tags" Target="../tags/tag35.xml"/><Relationship Id="rId31" Type="http://schemas.openxmlformats.org/officeDocument/2006/relationships/tags" Target="../tags/tag36.xml"/><Relationship Id="rId32" Type="http://schemas.openxmlformats.org/officeDocument/2006/relationships/tags" Target="../tags/tag37.xml"/><Relationship Id="rId9" Type="http://schemas.openxmlformats.org/officeDocument/2006/relationships/tags" Target="../tags/tag14.xml"/><Relationship Id="rId6" Type="http://schemas.openxmlformats.org/officeDocument/2006/relationships/tags" Target="../tags/tag11.xml"/><Relationship Id="rId7" Type="http://schemas.openxmlformats.org/officeDocument/2006/relationships/tags" Target="../tags/tag12.xml"/><Relationship Id="rId8" Type="http://schemas.openxmlformats.org/officeDocument/2006/relationships/tags" Target="../tags/tag13.xml"/><Relationship Id="rId33" Type="http://schemas.openxmlformats.org/officeDocument/2006/relationships/tags" Target="../tags/tag38.xml"/><Relationship Id="rId34" Type="http://schemas.openxmlformats.org/officeDocument/2006/relationships/tags" Target="../tags/tag39.xml"/><Relationship Id="rId35" Type="http://schemas.openxmlformats.org/officeDocument/2006/relationships/slideLayout" Target="../slideLayouts/slideLayout7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15.xml"/><Relationship Id="rId11" Type="http://schemas.openxmlformats.org/officeDocument/2006/relationships/tags" Target="../tags/tag16.xml"/><Relationship Id="rId12" Type="http://schemas.openxmlformats.org/officeDocument/2006/relationships/tags" Target="../tags/tag17.xml"/><Relationship Id="rId13" Type="http://schemas.openxmlformats.org/officeDocument/2006/relationships/tags" Target="../tags/tag18.xml"/><Relationship Id="rId14" Type="http://schemas.openxmlformats.org/officeDocument/2006/relationships/tags" Target="../tags/tag19.xml"/><Relationship Id="rId15" Type="http://schemas.openxmlformats.org/officeDocument/2006/relationships/tags" Target="../tags/tag20.xml"/><Relationship Id="rId16" Type="http://schemas.openxmlformats.org/officeDocument/2006/relationships/tags" Target="../tags/tag21.xml"/><Relationship Id="rId17" Type="http://schemas.openxmlformats.org/officeDocument/2006/relationships/tags" Target="../tags/tag22.xml"/><Relationship Id="rId18" Type="http://schemas.openxmlformats.org/officeDocument/2006/relationships/tags" Target="../tags/tag23.xml"/><Relationship Id="rId19" Type="http://schemas.openxmlformats.org/officeDocument/2006/relationships/tags" Target="../tags/tag24.xml"/><Relationship Id="rId37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95425" y="3750081"/>
            <a:ext cx="9144000" cy="163756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MSAA</a:t>
            </a:r>
            <a:r>
              <a:rPr lang="zh-CN" altLang="en-US" dirty="0" smtClean="0"/>
              <a:t> </a:t>
            </a:r>
            <a:r>
              <a:rPr lang="en-US" altLang="zh-CN" dirty="0" smtClean="0"/>
              <a:t>PRESENTS:</a:t>
            </a:r>
            <a:br>
              <a:rPr lang="en-US" altLang="zh-CN" dirty="0" smtClean="0"/>
            </a:br>
            <a:r>
              <a:rPr lang="en-US" altLang="zh-CN" dirty="0" smtClean="0"/>
              <a:t>AN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 </a:t>
            </a:r>
            <a:r>
              <a:rPr lang="en-US" altLang="zh-CN" dirty="0" smtClean="0"/>
              <a:t>TUTORIAL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96" y="5127172"/>
            <a:ext cx="2088804" cy="17308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Pivot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Useful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analyzing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large,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detailed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</a:p>
          <a:p>
            <a:pPr lvl="1"/>
            <a:r>
              <a:rPr lang="en-US" altLang="zh-CN" dirty="0" smtClean="0"/>
              <a:t>Insert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tables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pivot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</a:p>
          <a:p>
            <a:pPr lvl="1"/>
            <a:r>
              <a:rPr lang="en-US" altLang="zh-CN" dirty="0" smtClean="0"/>
              <a:t>Fields:</a:t>
            </a:r>
            <a:r>
              <a:rPr lang="zh-CN" altLang="en-US" dirty="0" smtClean="0"/>
              <a:t> </a:t>
            </a:r>
            <a:r>
              <a:rPr lang="en-US" altLang="zh-CN" dirty="0" smtClean="0"/>
              <a:t>row</a:t>
            </a:r>
            <a:r>
              <a:rPr lang="zh-CN" altLang="en-US" dirty="0" smtClean="0"/>
              <a:t> </a:t>
            </a:r>
            <a:r>
              <a:rPr lang="en-US" altLang="zh-CN" dirty="0" smtClean="0"/>
              <a:t>label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area,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column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values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area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area</a:t>
            </a:r>
          </a:p>
          <a:p>
            <a:r>
              <a:rPr lang="en-US" altLang="zh-CN" dirty="0" smtClean="0"/>
              <a:t>Sort</a:t>
            </a:r>
            <a:endParaRPr lang="en-US" altLang="zh-CN" dirty="0"/>
          </a:p>
          <a:p>
            <a:r>
              <a:rPr lang="en-US" altLang="zh-CN" dirty="0" smtClean="0"/>
              <a:t>Filter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/>
              <a:t>S</a:t>
            </a:r>
            <a:r>
              <a:rPr lang="en-US" altLang="zh-CN" dirty="0" smtClean="0"/>
              <a:t>licers</a:t>
            </a:r>
            <a:endParaRPr lang="en-US" altLang="zh-CN" dirty="0" smtClean="0"/>
          </a:p>
          <a:p>
            <a:r>
              <a:rPr lang="en-US" altLang="zh-CN" dirty="0" smtClean="0"/>
              <a:t>One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dimensional</a:t>
            </a:r>
            <a:r>
              <a:rPr lang="zh-CN" altLang="en-US" dirty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two</a:t>
            </a:r>
            <a:r>
              <a:rPr lang="zh-CN" altLang="en-US" dirty="0" smtClean="0"/>
              <a:t> </a:t>
            </a:r>
            <a:r>
              <a:rPr lang="en-US" altLang="zh-CN" dirty="0" smtClean="0"/>
              <a:t>dimensional</a:t>
            </a:r>
          </a:p>
          <a:p>
            <a:r>
              <a:rPr lang="en-US" altLang="zh-CN" dirty="0" smtClean="0"/>
              <a:t>Multi-level</a:t>
            </a:r>
            <a:r>
              <a:rPr lang="zh-CN" altLang="en-US" dirty="0" smtClean="0"/>
              <a:t> </a:t>
            </a:r>
            <a:r>
              <a:rPr lang="en-US" altLang="zh-CN" dirty="0" smtClean="0"/>
              <a:t>pivot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</a:p>
          <a:p>
            <a:r>
              <a:rPr lang="en-US" altLang="zh-CN" dirty="0" smtClean="0"/>
              <a:t>Histograms(frequency)</a:t>
            </a:r>
          </a:p>
          <a:p>
            <a:r>
              <a:rPr lang="en-US" altLang="zh-CN" dirty="0" smtClean="0"/>
              <a:t>Grouping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items</a:t>
            </a:r>
          </a:p>
          <a:p>
            <a:r>
              <a:rPr lang="en-US" altLang="zh-CN" dirty="0" smtClean="0"/>
              <a:t>Pivot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chart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windows</a:t>
            </a:r>
            <a:r>
              <a:rPr lang="zh-CN" altLang="en-US" dirty="0" smtClean="0"/>
              <a:t> </a:t>
            </a:r>
            <a:r>
              <a:rPr lang="en-US" altLang="zh-CN" dirty="0" smtClean="0"/>
              <a:t>users!!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available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on</a:t>
            </a:r>
            <a:r>
              <a:rPr lang="zh-CN" altLang="en-US" dirty="0" smtClean="0"/>
              <a:t> </a:t>
            </a:r>
            <a:r>
              <a:rPr lang="en-US" altLang="zh-CN" dirty="0" smtClean="0"/>
              <a:t>MAC</a:t>
            </a:r>
          </a:p>
          <a:p>
            <a:pPr lvl="1"/>
            <a:r>
              <a:rPr lang="en-US" altLang="zh-CN" dirty="0" smtClean="0"/>
              <a:t>Visual</a:t>
            </a:r>
            <a:r>
              <a:rPr lang="zh-CN" altLang="en-US" dirty="0" smtClean="0"/>
              <a:t> </a:t>
            </a:r>
            <a:r>
              <a:rPr lang="en-US" altLang="zh-CN" dirty="0" smtClean="0"/>
              <a:t>representation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pivot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  <a:r>
              <a:rPr lang="zh-CN" altLang="en-US" dirty="0" smtClean="0"/>
              <a:t>  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4878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Pivot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table: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r>
              <a:rPr lang="zh-CN" altLang="en-US" dirty="0"/>
              <a:t> </a:t>
            </a:r>
            <a:r>
              <a:rPr lang="en-US" altLang="zh-CN" dirty="0"/>
              <a:t>calculation: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 smtClean="0"/>
              <a:t>settings</a:t>
            </a:r>
          </a:p>
          <a:p>
            <a:pPr lvl="1"/>
            <a:r>
              <a:rPr lang="en-US" dirty="0"/>
              <a:t>By default, PivotTable fields that are placed in the </a:t>
            </a:r>
            <a:r>
              <a:rPr lang="en-US" b="1" dirty="0"/>
              <a:t>Values</a:t>
            </a:r>
            <a:r>
              <a:rPr lang="en-US" dirty="0"/>
              <a:t> area will be displayed as a </a:t>
            </a:r>
            <a:r>
              <a:rPr lang="en-US" b="1" dirty="0"/>
              <a:t>SUM</a:t>
            </a:r>
            <a:r>
              <a:rPr lang="en-US" dirty="0" smtClean="0"/>
              <a:t>.</a:t>
            </a:r>
          </a:p>
          <a:p>
            <a:pPr lvl="1"/>
            <a:r>
              <a:rPr lang="en-US" altLang="zh-CN" dirty="0" smtClean="0"/>
              <a:t>If</a:t>
            </a:r>
            <a:r>
              <a:rPr lang="zh-CN" altLang="en-US" dirty="0" smtClean="0"/>
              <a:t> </a:t>
            </a:r>
            <a:r>
              <a:rPr lang="en-US" altLang="zh-CN" dirty="0" smtClean="0"/>
              <a:t>interpret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text,</a:t>
            </a:r>
            <a:r>
              <a:rPr lang="zh-CN" altLang="en-US" dirty="0" smtClean="0"/>
              <a:t> </a:t>
            </a:r>
            <a:r>
              <a:rPr lang="en-US" dirty="0"/>
              <a:t>it will be displayed as a </a:t>
            </a:r>
            <a:r>
              <a:rPr lang="en-US" b="1" dirty="0" smtClean="0"/>
              <a:t>COUNT</a:t>
            </a:r>
            <a:r>
              <a:rPr lang="en-US" altLang="zh-CN" b="1" dirty="0" smtClean="0"/>
              <a:t>.</a:t>
            </a:r>
          </a:p>
          <a:p>
            <a:pPr lvl="1"/>
            <a:r>
              <a:rPr lang="en-US" altLang="zh-CN" dirty="0" smtClean="0"/>
              <a:t>change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default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calculation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dirty="0" smtClean="0"/>
              <a:t>select</a:t>
            </a:r>
            <a:r>
              <a:rPr lang="en-US" altLang="zh-CN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the </a:t>
            </a:r>
            <a:r>
              <a:rPr lang="en-US" b="1" dirty="0"/>
              <a:t>Value Field Settings</a:t>
            </a:r>
            <a:r>
              <a:rPr lang="en-US" dirty="0"/>
              <a:t> </a:t>
            </a:r>
            <a:r>
              <a:rPr lang="en-US" dirty="0" smtClean="0"/>
              <a:t>option</a:t>
            </a:r>
            <a:r>
              <a:rPr lang="en-US" altLang="zh-CN" dirty="0" smtClean="0"/>
              <a:t>.</a:t>
            </a:r>
          </a:p>
          <a:p>
            <a:pPr lvl="2"/>
            <a:r>
              <a:rPr lang="en-US" altLang="zh-CN" dirty="0" smtClean="0"/>
              <a:t>Summarize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by:</a:t>
            </a:r>
            <a:r>
              <a:rPr lang="zh-CN" altLang="en-US" dirty="0" smtClean="0"/>
              <a:t> </a:t>
            </a:r>
            <a:r>
              <a:rPr lang="en-US" altLang="zh-CN" dirty="0" smtClean="0"/>
              <a:t>sum,</a:t>
            </a:r>
            <a:r>
              <a:rPr lang="zh-CN" altLang="en-US" dirty="0" smtClean="0"/>
              <a:t> </a:t>
            </a:r>
            <a:r>
              <a:rPr lang="en-US" altLang="zh-CN" dirty="0" smtClean="0"/>
              <a:t>count,</a:t>
            </a:r>
            <a:r>
              <a:rPr lang="zh-CN" altLang="en-US" dirty="0" smtClean="0"/>
              <a:t> </a:t>
            </a:r>
            <a:r>
              <a:rPr lang="en-US" altLang="zh-CN" dirty="0" smtClean="0"/>
              <a:t>average,</a:t>
            </a:r>
            <a:r>
              <a:rPr lang="zh-CN" altLang="en-US" dirty="0" smtClean="0"/>
              <a:t> </a:t>
            </a:r>
            <a:r>
              <a:rPr lang="en-US" altLang="zh-CN" dirty="0" smtClean="0"/>
              <a:t>max,</a:t>
            </a:r>
            <a:r>
              <a:rPr lang="zh-CN" altLang="en-US" dirty="0" smtClean="0"/>
              <a:t> </a:t>
            </a:r>
            <a:r>
              <a:rPr lang="en-US" altLang="zh-CN" dirty="0" smtClean="0"/>
              <a:t>min</a:t>
            </a:r>
            <a:r>
              <a:rPr lang="zh-CN" altLang="en-US" dirty="0" smtClean="0"/>
              <a:t> </a:t>
            </a:r>
            <a:r>
              <a:rPr lang="mr-IN" altLang="zh-CN" dirty="0" smtClean="0"/>
              <a:t>…</a:t>
            </a:r>
            <a:r>
              <a:rPr lang="en-US" altLang="zh-CN" dirty="0" smtClean="0"/>
              <a:t>..</a:t>
            </a:r>
          </a:p>
          <a:p>
            <a:pPr lvl="2"/>
            <a:r>
              <a:rPr lang="en-US" altLang="zh-CN" dirty="0" smtClean="0"/>
              <a:t>Show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as:</a:t>
            </a:r>
            <a:r>
              <a:rPr lang="zh-CN" altLang="en-US" dirty="0" smtClean="0"/>
              <a:t> </a:t>
            </a:r>
            <a:r>
              <a:rPr lang="en-US" altLang="zh-CN" dirty="0" smtClean="0"/>
              <a:t>%of</a:t>
            </a:r>
            <a:r>
              <a:rPr lang="zh-CN" altLang="en-US" dirty="0" smtClean="0"/>
              <a:t> </a:t>
            </a:r>
            <a:r>
              <a:rPr lang="en-US" altLang="zh-CN" dirty="0" smtClean="0"/>
              <a:t>grand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total,</a:t>
            </a:r>
            <a:r>
              <a:rPr lang="zh-CN" altLang="en-US" dirty="0" smtClean="0"/>
              <a:t> </a:t>
            </a:r>
            <a:r>
              <a:rPr lang="en-US" altLang="zh-CN" dirty="0" smtClean="0"/>
              <a:t>%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column</a:t>
            </a:r>
            <a:r>
              <a:rPr lang="zh-CN" altLang="en-US" dirty="0" smtClean="0"/>
              <a:t> </a:t>
            </a:r>
            <a:r>
              <a:rPr lang="en-US" altLang="zh-CN" dirty="0" smtClean="0"/>
              <a:t>sum</a:t>
            </a:r>
            <a:r>
              <a:rPr lang="zh-CN" altLang="en-US" dirty="0" smtClean="0"/>
              <a:t> </a:t>
            </a:r>
            <a:r>
              <a:rPr lang="mr-IN" altLang="zh-CN" dirty="0" smtClean="0"/>
              <a:t>…</a:t>
            </a:r>
            <a:r>
              <a:rPr lang="en-US" altLang="zh-CN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3895266"/>
            <a:ext cx="3171826" cy="2715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674" y="3895266"/>
            <a:ext cx="3171825" cy="271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5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Pivot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table: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Create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multiple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groups</a:t>
            </a:r>
            <a:r>
              <a:rPr lang="zh-CN" altLang="en-US" dirty="0" smtClean="0"/>
              <a:t> </a:t>
            </a:r>
            <a:r>
              <a:rPr lang="en-US" altLang="zh-CN" dirty="0" smtClean="0"/>
              <a:t>within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category</a:t>
            </a:r>
          </a:p>
          <a:p>
            <a:pPr lvl="1"/>
            <a:r>
              <a:rPr lang="en-US" altLang="zh-CN" dirty="0" smtClean="0"/>
              <a:t>Select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items</a:t>
            </a:r>
            <a:r>
              <a:rPr lang="zh-CN" altLang="en-US" dirty="0" smtClean="0"/>
              <a:t> </a:t>
            </a:r>
            <a:r>
              <a:rPr lang="zh-CN" altLang="en-US" dirty="0" smtClean="0">
                <a:sym typeface="Wingdings"/>
              </a:rPr>
              <a:t> </a:t>
            </a:r>
            <a:r>
              <a:rPr lang="en-US" altLang="zh-CN" dirty="0" smtClean="0">
                <a:sym typeface="Wingdings"/>
              </a:rPr>
              <a:t>right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click</a:t>
            </a:r>
            <a:r>
              <a:rPr lang="zh-CN" altLang="en-US" dirty="0" smtClean="0">
                <a:sym typeface="Wingdings"/>
              </a:rPr>
              <a:t>  </a:t>
            </a:r>
            <a:r>
              <a:rPr lang="en-US" altLang="zh-CN" dirty="0" smtClean="0">
                <a:sym typeface="Wingdings"/>
              </a:rPr>
              <a:t>Group</a:t>
            </a:r>
          </a:p>
          <a:p>
            <a:pPr lvl="1"/>
            <a:r>
              <a:rPr lang="en-US" dirty="0"/>
              <a:t>change the name of a group (Group1 or Group2), select the name, and edit the name in the formula </a:t>
            </a:r>
            <a:r>
              <a:rPr lang="en-US" dirty="0" smtClean="0"/>
              <a:t>bar</a:t>
            </a:r>
            <a:endParaRPr lang="en-US" dirty="0"/>
          </a:p>
          <a:p>
            <a:r>
              <a:rPr lang="en-US" altLang="zh-CN" dirty="0" smtClean="0"/>
              <a:t>Ungroup:</a:t>
            </a:r>
            <a:r>
              <a:rPr lang="zh-CN" altLang="en-US" dirty="0" smtClean="0"/>
              <a:t> </a:t>
            </a:r>
            <a:endParaRPr lang="en-US" altLang="zh-CN" dirty="0"/>
          </a:p>
          <a:p>
            <a:pPr lvl="1"/>
            <a:r>
              <a:rPr lang="en-US" altLang="zh-CN" dirty="0" smtClean="0"/>
              <a:t>Select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 </a:t>
            </a:r>
            <a:r>
              <a:rPr lang="zh-CN" altLang="en-US" dirty="0" smtClean="0">
                <a:sym typeface="Wingdings"/>
              </a:rPr>
              <a:t> </a:t>
            </a:r>
            <a:r>
              <a:rPr lang="en-US" altLang="zh-CN" dirty="0" smtClean="0">
                <a:sym typeface="Wingdings"/>
              </a:rPr>
              <a:t>right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click</a:t>
            </a:r>
            <a:r>
              <a:rPr lang="zh-CN" altLang="en-US" dirty="0" smtClean="0">
                <a:sym typeface="Wingdings"/>
              </a:rPr>
              <a:t>  </a:t>
            </a:r>
            <a:r>
              <a:rPr lang="en-US" altLang="zh-CN" dirty="0" smtClean="0">
                <a:sym typeface="Wingdings"/>
              </a:rPr>
              <a:t>ungroup</a:t>
            </a:r>
          </a:p>
          <a:p>
            <a:r>
              <a:rPr lang="en-US" altLang="zh-CN" dirty="0" smtClean="0">
                <a:sym typeface="Wingdings"/>
              </a:rPr>
              <a:t>Group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by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dates:</a:t>
            </a:r>
          </a:p>
          <a:p>
            <a:pPr lvl="1"/>
            <a:r>
              <a:rPr lang="en-US" altLang="zh-CN" dirty="0" smtClean="0">
                <a:sym typeface="Wingdings"/>
              </a:rPr>
              <a:t>Click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any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cell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in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the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Date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column</a:t>
            </a:r>
          </a:p>
          <a:p>
            <a:pPr lvl="1"/>
            <a:r>
              <a:rPr lang="en-US" altLang="zh-CN" dirty="0" smtClean="0">
                <a:sym typeface="Wingdings"/>
              </a:rPr>
              <a:t>Group: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starting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at</a:t>
            </a:r>
            <a:r>
              <a:rPr lang="zh-CN" altLang="en-US" dirty="0" smtClean="0">
                <a:sym typeface="Wingdings"/>
              </a:rPr>
              <a:t> </a:t>
            </a:r>
            <a:r>
              <a:rPr lang="mr-IN" altLang="zh-CN" dirty="0" smtClean="0">
                <a:sym typeface="Wingdings"/>
              </a:rPr>
              <a:t>…</a:t>
            </a:r>
            <a:r>
              <a:rPr lang="en-US" altLang="zh-CN" dirty="0" smtClean="0">
                <a:sym typeface="Wingdings"/>
              </a:rPr>
              <a:t>,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ending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at</a:t>
            </a:r>
            <a:r>
              <a:rPr lang="zh-CN" altLang="en-US" dirty="0" smtClean="0">
                <a:sym typeface="Wingdings"/>
              </a:rPr>
              <a:t> </a:t>
            </a:r>
            <a:r>
              <a:rPr lang="mr-IN" altLang="zh-CN" dirty="0" smtClean="0">
                <a:sym typeface="Wingdings"/>
              </a:rPr>
              <a:t>…</a:t>
            </a:r>
            <a:r>
              <a:rPr lang="en-US" altLang="zh-CN" dirty="0" smtClean="0">
                <a:sym typeface="Wingdings"/>
              </a:rPr>
              <a:t>.,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by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month,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days,</a:t>
            </a:r>
            <a:r>
              <a:rPr lang="zh-CN" altLang="en-US" dirty="0" smtClean="0">
                <a:sym typeface="Wingdings"/>
              </a:rPr>
              <a:t> </a:t>
            </a:r>
            <a:r>
              <a:rPr lang="en-US" altLang="zh-CN" dirty="0" smtClean="0">
                <a:sym typeface="Wingdings"/>
              </a:rPr>
              <a:t>years.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017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VlooKup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looks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leftmost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column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returns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value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same</a:t>
            </a:r>
            <a:r>
              <a:rPr lang="zh-CN" altLang="en-US" dirty="0" smtClean="0"/>
              <a:t> </a:t>
            </a:r>
            <a:r>
              <a:rPr lang="en-US" altLang="zh-CN" dirty="0" smtClean="0"/>
              <a:t>row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another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specified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column.</a:t>
            </a:r>
          </a:p>
          <a:p>
            <a:r>
              <a:rPr lang="en-US" altLang="zh-CN" dirty="0" err="1" smtClean="0"/>
              <a:t>Hlookup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r>
              <a:rPr lang="en-US" altLang="zh-CN" dirty="0" smtClean="0"/>
              <a:t>horizontal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lookup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91" y="3028950"/>
            <a:ext cx="5261303" cy="2700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34" y="3028949"/>
            <a:ext cx="5261306" cy="27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48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Match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The </a:t>
            </a:r>
            <a:r>
              <a:rPr lang="en-US" dirty="0"/>
              <a:t>MATCH function returns the position of a value in a given range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The </a:t>
            </a:r>
            <a:r>
              <a:rPr lang="en-US" dirty="0"/>
              <a:t>INDEX function returns a specific value in a two-dimensional or one-dimensional range</a:t>
            </a:r>
            <a:r>
              <a:rPr lang="en-US" dirty="0" smtClean="0"/>
              <a:t>.</a:t>
            </a:r>
            <a:endParaRPr lang="en-US" dirty="0"/>
          </a:p>
          <a:p>
            <a:pPr fontAlgn="base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62" y="3253672"/>
            <a:ext cx="5930900" cy="2258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257" y="3257002"/>
            <a:ext cx="5922155" cy="22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71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3550274" y="2782814"/>
            <a:ext cx="5091455" cy="1484386"/>
            <a:chOff x="1452993" y="2977752"/>
            <a:chExt cx="2350225" cy="902494"/>
          </a:xfrm>
        </p:grpSpPr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1452993" y="2977752"/>
              <a:ext cx="2073484" cy="445621"/>
            </a:xfrm>
            <a:custGeom>
              <a:avLst/>
              <a:gdLst/>
              <a:ahLst/>
              <a:cxnLst/>
              <a:rect l="l" t="t" r="r" b="b"/>
              <a:pathLst>
                <a:path w="4809530" h="445621">
                  <a:moveTo>
                    <a:pt x="3914775" y="14883"/>
                  </a:moveTo>
                  <a:lnTo>
                    <a:pt x="4071342" y="14883"/>
                  </a:lnTo>
                  <a:lnTo>
                    <a:pt x="3705225" y="368499"/>
                  </a:lnTo>
                  <a:lnTo>
                    <a:pt x="3762005" y="445621"/>
                  </a:lnTo>
                  <a:lnTo>
                    <a:pt x="3483444" y="445621"/>
                  </a:lnTo>
                  <a:close/>
                  <a:moveTo>
                    <a:pt x="3365896" y="14883"/>
                  </a:moveTo>
                  <a:lnTo>
                    <a:pt x="3481388" y="14883"/>
                  </a:lnTo>
                  <a:lnTo>
                    <a:pt x="3481388" y="445621"/>
                  </a:lnTo>
                  <a:lnTo>
                    <a:pt x="3365896" y="445621"/>
                  </a:lnTo>
                  <a:close/>
                  <a:moveTo>
                    <a:pt x="3070026" y="14883"/>
                  </a:moveTo>
                  <a:lnTo>
                    <a:pt x="3180754" y="14883"/>
                  </a:lnTo>
                  <a:lnTo>
                    <a:pt x="3180754" y="445621"/>
                  </a:lnTo>
                  <a:lnTo>
                    <a:pt x="3070026" y="445621"/>
                  </a:lnTo>
                  <a:close/>
                  <a:moveTo>
                    <a:pt x="2493168" y="14883"/>
                  </a:moveTo>
                  <a:lnTo>
                    <a:pt x="2611636" y="14883"/>
                  </a:lnTo>
                  <a:lnTo>
                    <a:pt x="2899792" y="445621"/>
                  </a:lnTo>
                  <a:lnTo>
                    <a:pt x="2766860" y="445621"/>
                  </a:lnTo>
                  <a:lnTo>
                    <a:pt x="2603896" y="201811"/>
                  </a:lnTo>
                  <a:lnTo>
                    <a:pt x="2603896" y="445621"/>
                  </a:lnTo>
                  <a:lnTo>
                    <a:pt x="2493168" y="445621"/>
                  </a:lnTo>
                  <a:close/>
                  <a:moveTo>
                    <a:pt x="1924050" y="14883"/>
                  </a:moveTo>
                  <a:lnTo>
                    <a:pt x="2048470" y="14883"/>
                  </a:lnTo>
                  <a:lnTo>
                    <a:pt x="2224762" y="445621"/>
                  </a:lnTo>
                  <a:lnTo>
                    <a:pt x="2105067" y="445621"/>
                  </a:lnTo>
                  <a:lnTo>
                    <a:pt x="2045494" y="287536"/>
                  </a:lnTo>
                  <a:cubicBezTo>
                    <a:pt x="2017713" y="214114"/>
                    <a:pt x="1997075" y="153789"/>
                    <a:pt x="1983581" y="106561"/>
                  </a:cubicBezTo>
                  <a:cubicBezTo>
                    <a:pt x="1972468" y="162521"/>
                    <a:pt x="1956792" y="218083"/>
                    <a:pt x="1936551" y="273249"/>
                  </a:cubicBezTo>
                  <a:lnTo>
                    <a:pt x="1872012" y="445621"/>
                  </a:lnTo>
                  <a:lnTo>
                    <a:pt x="1758630" y="445621"/>
                  </a:lnTo>
                  <a:close/>
                  <a:moveTo>
                    <a:pt x="812006" y="14883"/>
                  </a:moveTo>
                  <a:lnTo>
                    <a:pt x="927497" y="14883"/>
                  </a:lnTo>
                  <a:lnTo>
                    <a:pt x="927497" y="373261"/>
                  </a:lnTo>
                  <a:lnTo>
                    <a:pt x="1381125" y="373261"/>
                  </a:lnTo>
                  <a:lnTo>
                    <a:pt x="1381125" y="14883"/>
                  </a:lnTo>
                  <a:lnTo>
                    <a:pt x="1496615" y="14883"/>
                  </a:lnTo>
                  <a:lnTo>
                    <a:pt x="1496615" y="445621"/>
                  </a:lnTo>
                  <a:lnTo>
                    <a:pt x="812006" y="445621"/>
                  </a:lnTo>
                  <a:close/>
                  <a:moveTo>
                    <a:pt x="0" y="14883"/>
                  </a:moveTo>
                  <a:lnTo>
                    <a:pt x="691753" y="14883"/>
                  </a:lnTo>
                  <a:lnTo>
                    <a:pt x="691753" y="117872"/>
                  </a:lnTo>
                  <a:lnTo>
                    <a:pt x="403027" y="117872"/>
                  </a:lnTo>
                  <a:lnTo>
                    <a:pt x="403027" y="445621"/>
                  </a:lnTo>
                  <a:lnTo>
                    <a:pt x="287536" y="445621"/>
                  </a:lnTo>
                  <a:lnTo>
                    <a:pt x="287536" y="117872"/>
                  </a:lnTo>
                  <a:lnTo>
                    <a:pt x="0" y="117872"/>
                  </a:lnTo>
                  <a:close/>
                  <a:moveTo>
                    <a:pt x="4481513" y="0"/>
                  </a:moveTo>
                  <a:cubicBezTo>
                    <a:pt x="4546203" y="0"/>
                    <a:pt x="4603254" y="10418"/>
                    <a:pt x="4652665" y="31254"/>
                  </a:cubicBezTo>
                  <a:cubicBezTo>
                    <a:pt x="4702076" y="52090"/>
                    <a:pt x="4740076" y="82749"/>
                    <a:pt x="4766667" y="123230"/>
                  </a:cubicBezTo>
                  <a:cubicBezTo>
                    <a:pt x="4793257" y="163711"/>
                    <a:pt x="4807544" y="209550"/>
                    <a:pt x="4809530" y="260747"/>
                  </a:cubicBezTo>
                  <a:lnTo>
                    <a:pt x="4698802" y="269081"/>
                  </a:lnTo>
                  <a:cubicBezTo>
                    <a:pt x="4692848" y="213916"/>
                    <a:pt x="4672707" y="172244"/>
                    <a:pt x="4638377" y="144066"/>
                  </a:cubicBezTo>
                  <a:cubicBezTo>
                    <a:pt x="4604047" y="115888"/>
                    <a:pt x="4553346" y="101799"/>
                    <a:pt x="4486275" y="101799"/>
                  </a:cubicBezTo>
                  <a:cubicBezTo>
                    <a:pt x="4416425" y="101799"/>
                    <a:pt x="4365525" y="114598"/>
                    <a:pt x="4333578" y="140196"/>
                  </a:cubicBezTo>
                  <a:cubicBezTo>
                    <a:pt x="4301629" y="165795"/>
                    <a:pt x="4285654" y="196652"/>
                    <a:pt x="4285654" y="232767"/>
                  </a:cubicBezTo>
                  <a:cubicBezTo>
                    <a:pt x="4285654" y="264120"/>
                    <a:pt x="4296965" y="289917"/>
                    <a:pt x="4319587" y="310158"/>
                  </a:cubicBezTo>
                  <a:cubicBezTo>
                    <a:pt x="4341812" y="330399"/>
                    <a:pt x="4399855" y="351135"/>
                    <a:pt x="4493716" y="372368"/>
                  </a:cubicBezTo>
                  <a:cubicBezTo>
                    <a:pt x="4587577" y="393601"/>
                    <a:pt x="4651971" y="412155"/>
                    <a:pt x="4686895" y="428030"/>
                  </a:cubicBezTo>
                  <a:lnTo>
                    <a:pt x="4716159" y="445621"/>
                  </a:lnTo>
                  <a:lnTo>
                    <a:pt x="4336288" y="445621"/>
                  </a:lnTo>
                  <a:lnTo>
                    <a:pt x="4298156" y="430411"/>
                  </a:lnTo>
                  <a:cubicBezTo>
                    <a:pt x="4256484" y="408583"/>
                    <a:pt x="4225429" y="381496"/>
                    <a:pt x="4204990" y="349151"/>
                  </a:cubicBezTo>
                  <a:cubicBezTo>
                    <a:pt x="4184550" y="316806"/>
                    <a:pt x="4174331" y="280591"/>
                    <a:pt x="4174331" y="240506"/>
                  </a:cubicBezTo>
                  <a:cubicBezTo>
                    <a:pt x="4174331" y="196453"/>
                    <a:pt x="4186833" y="155278"/>
                    <a:pt x="4211836" y="116979"/>
                  </a:cubicBezTo>
                  <a:cubicBezTo>
                    <a:pt x="4236839" y="78681"/>
                    <a:pt x="4273351" y="49610"/>
                    <a:pt x="4321373" y="29766"/>
                  </a:cubicBezTo>
                  <a:cubicBezTo>
                    <a:pt x="4369395" y="9922"/>
                    <a:pt x="4422775" y="0"/>
                    <a:pt x="448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7101" tIns="33550" rIns="67101" bIns="33550" numCol="1" spcCol="0" rtlCol="0" fromWordArt="0" anchor="t" anchorCtr="0" forceAA="0" compatLnSpc="1">
              <a:normAutofit fontScale="70000" lnSpcReduction="20000"/>
            </a:bodyPr>
            <a:lstStyle/>
            <a:p>
              <a:pPr algn="ctr"/>
              <a:endParaRPr lang="zh-CN" altLang="en-US" sz="7043" dirty="0">
                <a:solidFill>
                  <a:schemeClr val="bg1"/>
                </a:solidFill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4"/>
              </p:custDataLst>
            </p:nvPr>
          </p:nvSpPr>
          <p:spPr>
            <a:xfrm>
              <a:off x="1576956" y="3423373"/>
              <a:ext cx="1960813" cy="456873"/>
            </a:xfrm>
            <a:custGeom>
              <a:avLst/>
              <a:gdLst/>
              <a:ahLst/>
              <a:cxnLst/>
              <a:rect l="l" t="t" r="r" b="b"/>
              <a:pathLst>
                <a:path w="4548187" h="456873">
                  <a:moveTo>
                    <a:pt x="4048752" y="0"/>
                  </a:moveTo>
                  <a:lnTo>
                    <a:pt x="4428623" y="0"/>
                  </a:lnTo>
                  <a:lnTo>
                    <a:pt x="4465588" y="22220"/>
                  </a:lnTo>
                  <a:cubicBezTo>
                    <a:pt x="4484340" y="37054"/>
                    <a:pt x="4499768" y="53449"/>
                    <a:pt x="4511873" y="71408"/>
                  </a:cubicBezTo>
                  <a:cubicBezTo>
                    <a:pt x="4536082" y="107325"/>
                    <a:pt x="4548187" y="148700"/>
                    <a:pt x="4548187" y="195531"/>
                  </a:cubicBezTo>
                  <a:cubicBezTo>
                    <a:pt x="4548187" y="241965"/>
                    <a:pt x="4534892" y="285721"/>
                    <a:pt x="4508301" y="326797"/>
                  </a:cubicBezTo>
                  <a:cubicBezTo>
                    <a:pt x="4481710" y="367874"/>
                    <a:pt x="4443511" y="399822"/>
                    <a:pt x="4393704" y="422643"/>
                  </a:cubicBezTo>
                  <a:cubicBezTo>
                    <a:pt x="4343896" y="445463"/>
                    <a:pt x="4287837" y="456873"/>
                    <a:pt x="4225528" y="456873"/>
                  </a:cubicBezTo>
                  <a:cubicBezTo>
                    <a:pt x="4146550" y="456873"/>
                    <a:pt x="4080371" y="445364"/>
                    <a:pt x="4026991" y="422345"/>
                  </a:cubicBezTo>
                  <a:cubicBezTo>
                    <a:pt x="3973611" y="399326"/>
                    <a:pt x="3931741" y="364699"/>
                    <a:pt x="3901380" y="318463"/>
                  </a:cubicBezTo>
                  <a:cubicBezTo>
                    <a:pt x="3871019" y="272227"/>
                    <a:pt x="3855045" y="219939"/>
                    <a:pt x="3853457" y="161598"/>
                  </a:cubicBezTo>
                  <a:lnTo>
                    <a:pt x="3962400" y="152073"/>
                  </a:lnTo>
                  <a:cubicBezTo>
                    <a:pt x="3967559" y="195729"/>
                    <a:pt x="3979565" y="231547"/>
                    <a:pt x="3998416" y="259527"/>
                  </a:cubicBezTo>
                  <a:cubicBezTo>
                    <a:pt x="4017268" y="287507"/>
                    <a:pt x="4046537" y="310128"/>
                    <a:pt x="4086225" y="327393"/>
                  </a:cubicBezTo>
                  <a:cubicBezTo>
                    <a:pt x="4125912" y="344657"/>
                    <a:pt x="4170560" y="353289"/>
                    <a:pt x="4220170" y="353289"/>
                  </a:cubicBezTo>
                  <a:cubicBezTo>
                    <a:pt x="4264223" y="353289"/>
                    <a:pt x="4303117" y="346740"/>
                    <a:pt x="4336851" y="333643"/>
                  </a:cubicBezTo>
                  <a:cubicBezTo>
                    <a:pt x="4370585" y="320546"/>
                    <a:pt x="4395688" y="302588"/>
                    <a:pt x="4412159" y="279768"/>
                  </a:cubicBezTo>
                  <a:cubicBezTo>
                    <a:pt x="4428628" y="256947"/>
                    <a:pt x="4436864" y="232043"/>
                    <a:pt x="4436864" y="205056"/>
                  </a:cubicBezTo>
                  <a:cubicBezTo>
                    <a:pt x="4436864" y="177671"/>
                    <a:pt x="4428926" y="153760"/>
                    <a:pt x="4413051" y="133321"/>
                  </a:cubicBezTo>
                  <a:cubicBezTo>
                    <a:pt x="4397176" y="112882"/>
                    <a:pt x="4370983" y="95717"/>
                    <a:pt x="4334470" y="81826"/>
                  </a:cubicBezTo>
                  <a:cubicBezTo>
                    <a:pt x="4311054" y="72698"/>
                    <a:pt x="4259262" y="58510"/>
                    <a:pt x="4179093" y="39261"/>
                  </a:cubicBezTo>
                  <a:cubicBezTo>
                    <a:pt x="4139009" y="29637"/>
                    <a:pt x="4104927" y="20286"/>
                    <a:pt x="4076848" y="11207"/>
                  </a:cubicBezTo>
                  <a:close/>
                  <a:moveTo>
                    <a:pt x="3078360" y="0"/>
                  </a:moveTo>
                  <a:lnTo>
                    <a:pt x="3193851" y="0"/>
                  </a:lnTo>
                  <a:lnTo>
                    <a:pt x="3193851" y="2054"/>
                  </a:lnTo>
                  <a:lnTo>
                    <a:pt x="3195908" y="0"/>
                  </a:lnTo>
                  <a:lnTo>
                    <a:pt x="3474469" y="0"/>
                  </a:lnTo>
                  <a:lnTo>
                    <a:pt x="3799879" y="441990"/>
                  </a:lnTo>
                  <a:lnTo>
                    <a:pt x="3647479" y="441990"/>
                  </a:lnTo>
                  <a:lnTo>
                    <a:pt x="3336726" y="268"/>
                  </a:lnTo>
                  <a:lnTo>
                    <a:pt x="3193851" y="139571"/>
                  </a:lnTo>
                  <a:lnTo>
                    <a:pt x="3193851" y="441990"/>
                  </a:lnTo>
                  <a:lnTo>
                    <a:pt x="3078360" y="441990"/>
                  </a:lnTo>
                  <a:close/>
                  <a:moveTo>
                    <a:pt x="2479324" y="0"/>
                  </a:moveTo>
                  <a:lnTo>
                    <a:pt x="2612256" y="0"/>
                  </a:lnTo>
                  <a:lnTo>
                    <a:pt x="2782490" y="254467"/>
                  </a:lnTo>
                  <a:lnTo>
                    <a:pt x="2782490" y="0"/>
                  </a:lnTo>
                  <a:lnTo>
                    <a:pt x="2893218" y="0"/>
                  </a:lnTo>
                  <a:lnTo>
                    <a:pt x="2893218" y="441990"/>
                  </a:lnTo>
                  <a:lnTo>
                    <a:pt x="2774751" y="441990"/>
                  </a:lnTo>
                  <a:close/>
                  <a:moveTo>
                    <a:pt x="2205632" y="0"/>
                  </a:moveTo>
                  <a:lnTo>
                    <a:pt x="2316360" y="0"/>
                  </a:lnTo>
                  <a:lnTo>
                    <a:pt x="2316360" y="441990"/>
                  </a:lnTo>
                  <a:lnTo>
                    <a:pt x="2205632" y="441990"/>
                  </a:lnTo>
                  <a:close/>
                  <a:moveTo>
                    <a:pt x="1471094" y="0"/>
                  </a:moveTo>
                  <a:lnTo>
                    <a:pt x="1584476" y="0"/>
                  </a:lnTo>
                  <a:lnTo>
                    <a:pt x="1553170" y="83612"/>
                  </a:lnTo>
                  <a:lnTo>
                    <a:pt x="1849040" y="83612"/>
                  </a:lnTo>
                  <a:lnTo>
                    <a:pt x="1817531" y="0"/>
                  </a:lnTo>
                  <a:lnTo>
                    <a:pt x="1937226" y="0"/>
                  </a:lnTo>
                  <a:lnTo>
                    <a:pt x="2118122" y="441990"/>
                  </a:lnTo>
                  <a:lnTo>
                    <a:pt x="1986557" y="441990"/>
                  </a:lnTo>
                  <a:lnTo>
                    <a:pt x="1884759" y="177671"/>
                  </a:lnTo>
                  <a:lnTo>
                    <a:pt x="1519833" y="177671"/>
                  </a:lnTo>
                  <a:lnTo>
                    <a:pt x="1423987" y="441990"/>
                  </a:lnTo>
                  <a:lnTo>
                    <a:pt x="1301353" y="441990"/>
                  </a:lnTo>
                  <a:close/>
                  <a:moveTo>
                    <a:pt x="524470" y="0"/>
                  </a:moveTo>
                  <a:lnTo>
                    <a:pt x="1209079" y="0"/>
                  </a:lnTo>
                  <a:lnTo>
                    <a:pt x="1209079" y="441990"/>
                  </a:lnTo>
                  <a:lnTo>
                    <a:pt x="1093589" y="441990"/>
                  </a:lnTo>
                  <a:lnTo>
                    <a:pt x="1093589" y="30629"/>
                  </a:lnTo>
                  <a:lnTo>
                    <a:pt x="639961" y="30629"/>
                  </a:lnTo>
                  <a:lnTo>
                    <a:pt x="639961" y="441990"/>
                  </a:lnTo>
                  <a:lnTo>
                    <a:pt x="524470" y="441990"/>
                  </a:lnTo>
                  <a:close/>
                  <a:moveTo>
                    <a:pt x="0" y="0"/>
                  </a:moveTo>
                  <a:lnTo>
                    <a:pt x="115491" y="0"/>
                  </a:lnTo>
                  <a:lnTo>
                    <a:pt x="115491" y="441990"/>
                  </a:lnTo>
                  <a:lnTo>
                    <a:pt x="0" y="4419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67101" tIns="33550" rIns="67101" bIns="33550" numCol="1" spcCol="0" rtlCol="0" fromWordArt="0" anchor="t" anchorCtr="0" forceAA="0" compatLnSpc="1">
              <a:normAutofit fontScale="77500" lnSpcReduction="20000"/>
            </a:bodyPr>
            <a:lstStyle/>
            <a:p>
              <a:pPr algn="ctr"/>
              <a:endParaRPr lang="zh-CN" altLang="en-US" sz="7043" dirty="0"/>
            </a:p>
          </p:txBody>
        </p:sp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3710824" y="2977753"/>
              <a:ext cx="92394" cy="4429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101" tIns="33550" rIns="67101" bIns="3355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1321"/>
            </a:p>
          </p:txBody>
        </p:sp>
        <p:sp>
          <p:nvSpPr>
            <p:cNvPr id="6" name="矩形 5"/>
            <p:cNvSpPr/>
            <p:nvPr>
              <p:custDataLst>
                <p:tags r:id="rId6"/>
              </p:custDataLst>
            </p:nvPr>
          </p:nvSpPr>
          <p:spPr>
            <a:xfrm>
              <a:off x="3710824" y="3420665"/>
              <a:ext cx="92394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101" tIns="33550" rIns="67101" bIns="33550" numCol="1" spcCol="0" rtlCol="0" fromWordArt="0" anchor="ctr" anchorCtr="0" forceAA="0" compatLnSpc="1">
              <a:normAutofit fontScale="70000" lnSpcReduction="20000"/>
            </a:bodyPr>
            <a:lstStyle/>
            <a:p>
              <a:pPr algn="ctr"/>
              <a:endParaRPr lang="zh-CN" altLang="en-US" sz="1321"/>
            </a:p>
          </p:txBody>
        </p:sp>
        <p:sp>
          <p:nvSpPr>
            <p:cNvPr id="7" name="矩形 6"/>
            <p:cNvSpPr/>
            <p:nvPr>
              <p:custDataLst>
                <p:tags r:id="rId7"/>
              </p:custDataLst>
            </p:nvPr>
          </p:nvSpPr>
          <p:spPr>
            <a:xfrm>
              <a:off x="3710824" y="3739602"/>
              <a:ext cx="92394" cy="1406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101" tIns="33550" rIns="67101" bIns="33550" numCol="1" spcCol="0" rtlCol="0" fromWordArt="0" anchor="ctr" anchorCtr="0" forceAA="0" compatLnSpc="1">
              <a:normAutofit fontScale="92500" lnSpcReduction="20000"/>
            </a:bodyPr>
            <a:lstStyle/>
            <a:p>
              <a:pPr algn="ctr"/>
              <a:endParaRPr lang="zh-CN" altLang="en-US" sz="1321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048"/>
          <p:cNvSpPr txBox="1"/>
          <p:nvPr>
            <p:custDataLst>
              <p:tags r:id="rId2"/>
            </p:custDataLst>
          </p:nvPr>
        </p:nvSpPr>
        <p:spPr>
          <a:xfrm>
            <a:off x="4536052" y="292609"/>
            <a:ext cx="3121251" cy="98926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altLang="zh-CN" sz="4000" b="1">
                <a:solidFill>
                  <a:srgbClr val="1C2B38"/>
                </a:solidFill>
                <a:latin typeface="+mj-lt"/>
                <a:ea typeface="+mj-ea"/>
                <a:cs typeface="+mj-cs"/>
              </a:rPr>
              <a:t>CONTENTS</a:t>
            </a:r>
            <a:endParaRPr lang="zh-CN" altLang="en-US" sz="4000" b="1" dirty="0">
              <a:solidFill>
                <a:srgbClr val="1C2B38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组合 5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3949600" y="546435"/>
            <a:ext cx="585099" cy="481606"/>
            <a:chOff x="1928813" y="1763600"/>
            <a:chExt cx="1373188" cy="1130300"/>
          </a:xfrm>
        </p:grpSpPr>
        <p:sp>
          <p:nvSpPr>
            <p:cNvPr id="14" name="Rectangle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928813" y="2747850"/>
              <a:ext cx="231775" cy="14605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Autofit/>
            </a:bodyPr>
            <a:lstStyle/>
            <a:p>
              <a:endParaRPr lang="zh-CN" altLang="en-US" sz="500"/>
            </a:p>
          </p:txBody>
        </p:sp>
        <p:sp>
          <p:nvSpPr>
            <p:cNvPr id="15" name="Rectangle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160588" y="2473212"/>
              <a:ext cx="223838" cy="42068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Autofit/>
            </a:bodyPr>
            <a:lstStyle/>
            <a:p>
              <a:endParaRPr lang="zh-CN" altLang="en-US" sz="1050"/>
            </a:p>
          </p:txBody>
        </p:sp>
        <p:sp>
          <p:nvSpPr>
            <p:cNvPr id="16" name="Rectangle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84425" y="2060462"/>
              <a:ext cx="231775" cy="833437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rmAutofit/>
            </a:bodyPr>
            <a:lstStyle/>
            <a:p>
              <a:endParaRPr lang="zh-CN" altLang="en-US" sz="1600"/>
            </a:p>
          </p:txBody>
        </p:sp>
        <p:sp>
          <p:nvSpPr>
            <p:cNvPr id="17" name="Rectangle 2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616200" y="1763600"/>
              <a:ext cx="230188" cy="1130300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rmAutofit/>
            </a:bodyPr>
            <a:lstStyle/>
            <a:p>
              <a:endParaRPr lang="zh-CN" altLang="en-US" sz="1600"/>
            </a:p>
          </p:txBody>
        </p:sp>
        <p:sp>
          <p:nvSpPr>
            <p:cNvPr id="18" name="Rectangle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46388" y="2406537"/>
              <a:ext cx="225425" cy="487362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Autofit/>
            </a:bodyPr>
            <a:lstStyle/>
            <a:p>
              <a:endParaRPr lang="zh-CN" altLang="en-US" sz="1400"/>
            </a:p>
          </p:txBody>
        </p:sp>
        <p:sp>
          <p:nvSpPr>
            <p:cNvPr id="19" name="Rectangle 3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71813" y="2692287"/>
              <a:ext cx="230188" cy="201612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Autofit/>
            </a:bodyPr>
            <a:lstStyle/>
            <a:p>
              <a:endParaRPr lang="zh-CN" altLang="en-US" sz="500"/>
            </a:p>
          </p:txBody>
        </p:sp>
      </p:grpSp>
      <p:grpSp>
        <p:nvGrpSpPr>
          <p:cNvPr id="7" name="组合 6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 flipH="1">
            <a:off x="7657303" y="546435"/>
            <a:ext cx="585099" cy="481606"/>
            <a:chOff x="1928813" y="1763600"/>
            <a:chExt cx="1373188" cy="1130300"/>
          </a:xfrm>
        </p:grpSpPr>
        <p:sp>
          <p:nvSpPr>
            <p:cNvPr id="8" name="Rectangle 2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928813" y="2747850"/>
              <a:ext cx="231775" cy="14605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Autofit/>
            </a:bodyPr>
            <a:lstStyle/>
            <a:p>
              <a:endParaRPr lang="zh-CN" altLang="en-US" sz="500"/>
            </a:p>
          </p:txBody>
        </p:sp>
        <p:sp>
          <p:nvSpPr>
            <p:cNvPr id="9" name="Rectangle 2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160588" y="2473212"/>
              <a:ext cx="223838" cy="42068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Autofit/>
            </a:bodyPr>
            <a:lstStyle/>
            <a:p>
              <a:endParaRPr lang="zh-CN" altLang="en-US" sz="1050"/>
            </a:p>
          </p:txBody>
        </p:sp>
        <p:sp>
          <p:nvSpPr>
            <p:cNvPr id="10" name="Rectangle 2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384425" y="2060462"/>
              <a:ext cx="231775" cy="833437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rmAutofit/>
            </a:bodyPr>
            <a:lstStyle/>
            <a:p>
              <a:endParaRPr lang="zh-CN" altLang="en-US" sz="1600"/>
            </a:p>
          </p:txBody>
        </p:sp>
        <p:sp>
          <p:nvSpPr>
            <p:cNvPr id="11" name="Rectangle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616200" y="1763600"/>
              <a:ext cx="230188" cy="1130300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rmAutofit/>
            </a:bodyPr>
            <a:lstStyle/>
            <a:p>
              <a:endParaRPr lang="zh-CN" altLang="en-US" sz="1600"/>
            </a:p>
          </p:txBody>
        </p:sp>
        <p:sp>
          <p:nvSpPr>
            <p:cNvPr id="12" name="Rectangle 2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846388" y="2406537"/>
              <a:ext cx="225425" cy="487362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Autofit/>
            </a:bodyPr>
            <a:lstStyle/>
            <a:p>
              <a:endParaRPr lang="zh-CN" altLang="en-US" sz="1400"/>
            </a:p>
          </p:txBody>
        </p:sp>
        <p:sp>
          <p:nvSpPr>
            <p:cNvPr id="13" name="Rectangle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71813" y="2692287"/>
              <a:ext cx="230188" cy="201612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7101" tIns="33550" rIns="67101" bIns="33550" numCol="1" anchor="t" anchorCtr="0" compatLnSpc="1">
              <a:noAutofit/>
            </a:bodyPr>
            <a:lstStyle/>
            <a:p>
              <a:endParaRPr lang="zh-CN" altLang="en-US" sz="500"/>
            </a:p>
          </p:txBody>
        </p:sp>
      </p:grpSp>
      <p:grpSp>
        <p:nvGrpSpPr>
          <p:cNvPr id="47" name="组合 46"/>
          <p:cNvGrpSpPr/>
          <p:nvPr>
            <p:custDataLst>
              <p:tags r:id="rId5"/>
            </p:custDataLst>
          </p:nvPr>
        </p:nvGrpSpPr>
        <p:grpSpPr>
          <a:xfrm>
            <a:off x="975362" y="1986261"/>
            <a:ext cx="4681727" cy="803692"/>
            <a:chOff x="680804" y="3350078"/>
            <a:chExt cx="2707353" cy="464758"/>
          </a:xfrm>
        </p:grpSpPr>
        <p:sp>
          <p:nvSpPr>
            <p:cNvPr id="37" name="MH_Entry_1">
              <a:hlinkClick r:id="rId37" action="ppaction://hlinksldjump"/>
            </p:cNvPr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336828" y="3364135"/>
              <a:ext cx="2051329" cy="45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defPPr>
                <a:defRPr lang="zh-CN"/>
              </a:defPPr>
              <a:lvl1pPr>
                <a:defRPr>
                  <a:latin typeface="华文细黑" pitchFamily="2" charset="-122"/>
                  <a:ea typeface="华文细黑" pitchFamily="2" charset="-122"/>
                </a:defRPr>
              </a:lvl1pPr>
              <a:lvl2pPr marL="742950" indent="-285750">
                <a:defRPr>
                  <a:latin typeface="Arial Narrow" pitchFamily="34" charset="0"/>
                  <a:ea typeface="宋体" pitchFamily="2" charset="-122"/>
                </a:defRPr>
              </a:lvl2pPr>
              <a:lvl3pPr marL="1143000" indent="-228600">
                <a:defRPr>
                  <a:latin typeface="Arial Narrow" pitchFamily="34" charset="0"/>
                  <a:ea typeface="宋体" pitchFamily="2" charset="-122"/>
                </a:defRPr>
              </a:lvl3pPr>
              <a:lvl4pPr marL="1600200" indent="-228600">
                <a:defRPr>
                  <a:latin typeface="Arial Narrow" pitchFamily="34" charset="0"/>
                  <a:ea typeface="宋体" pitchFamily="2" charset="-122"/>
                </a:defRPr>
              </a:lvl4pPr>
              <a:lvl5pPr marL="2057400" indent="-228600">
                <a:defRPr>
                  <a:latin typeface="Arial Narrow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 Narrow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 dirty="0">
                  <a:latin typeface="+mn-lt"/>
                  <a:ea typeface="+mn-ea"/>
                </a:rPr>
                <a:t>Useful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formatting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tricks</a:t>
              </a:r>
              <a:endParaRPr lang="zh-CN" altLang="en-US" sz="2000" dirty="0">
                <a:latin typeface="+mn-lt"/>
                <a:ea typeface="+mn-ea"/>
              </a:endParaRPr>
            </a:p>
          </p:txBody>
        </p:sp>
        <p:sp>
          <p:nvSpPr>
            <p:cNvPr id="38" name="MH_Number_1">
              <a:hlinkClick r:id="rId37" action="ppaction://hlinksldjump"/>
            </p:cNvPr>
            <p:cNvSpPr/>
            <p:nvPr>
              <p:custDataLst>
                <p:tags r:id="rId22"/>
              </p:custDataLst>
            </p:nvPr>
          </p:nvSpPr>
          <p:spPr>
            <a:xfrm rot="19752126">
              <a:off x="680804" y="3350078"/>
              <a:ext cx="444935" cy="388844"/>
            </a:xfrm>
            <a:custGeom>
              <a:avLst/>
              <a:gdLst>
                <a:gd name="connsiteX0" fmla="*/ 279534 w 544042"/>
                <a:gd name="connsiteY0" fmla="*/ 0 h 475457"/>
                <a:gd name="connsiteX1" fmla="*/ 544042 w 544042"/>
                <a:gd name="connsiteY1" fmla="*/ 475457 h 475457"/>
                <a:gd name="connsiteX2" fmla="*/ 0 w 544042"/>
                <a:gd name="connsiteY2" fmla="*/ 468961 h 47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042" h="475457">
                  <a:moveTo>
                    <a:pt x="279534" y="0"/>
                  </a:moveTo>
                  <a:lnTo>
                    <a:pt x="544042" y="475457"/>
                  </a:lnTo>
                  <a:lnTo>
                    <a:pt x="0" y="4689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56946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</a:rPr>
                <a:t>1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8" name="组合 47"/>
          <p:cNvGrpSpPr/>
          <p:nvPr>
            <p:custDataLst>
              <p:tags r:id="rId6"/>
            </p:custDataLst>
          </p:nvPr>
        </p:nvGrpSpPr>
        <p:grpSpPr>
          <a:xfrm>
            <a:off x="6534914" y="1986263"/>
            <a:ext cx="4681727" cy="803690"/>
            <a:chOff x="680804" y="4010138"/>
            <a:chExt cx="2707353" cy="464757"/>
          </a:xfrm>
        </p:grpSpPr>
        <p:sp>
          <p:nvSpPr>
            <p:cNvPr id="39" name="MH_Entry_2">
              <a:hlinkClick r:id="rId37" action="ppaction://hlinksldjump"/>
            </p:cNvPr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336828" y="4024194"/>
              <a:ext cx="2051329" cy="45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 dirty="0">
                  <a:latin typeface="+mn-lt"/>
                  <a:ea typeface="+mn-ea"/>
                </a:rPr>
                <a:t>Pivot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table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and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filtering</a:t>
              </a:r>
              <a:endParaRPr lang="zh-CN" altLang="en-US" sz="2000" dirty="0">
                <a:latin typeface="+mn-lt"/>
                <a:ea typeface="+mn-ea"/>
              </a:endParaRPr>
            </a:p>
          </p:txBody>
        </p:sp>
        <p:sp>
          <p:nvSpPr>
            <p:cNvPr id="40" name="MH_Number_2">
              <a:hlinkClick r:id="rId37" action="ppaction://hlinksldjump"/>
            </p:cNvPr>
            <p:cNvSpPr/>
            <p:nvPr>
              <p:custDataLst>
                <p:tags r:id="rId20"/>
              </p:custDataLst>
            </p:nvPr>
          </p:nvSpPr>
          <p:spPr>
            <a:xfrm rot="19752126">
              <a:off x="680804" y="4010138"/>
              <a:ext cx="444935" cy="388844"/>
            </a:xfrm>
            <a:custGeom>
              <a:avLst/>
              <a:gdLst>
                <a:gd name="connsiteX0" fmla="*/ 279534 w 544042"/>
                <a:gd name="connsiteY0" fmla="*/ 0 h 475457"/>
                <a:gd name="connsiteX1" fmla="*/ 544042 w 544042"/>
                <a:gd name="connsiteY1" fmla="*/ 475457 h 475457"/>
                <a:gd name="connsiteX2" fmla="*/ 0 w 544042"/>
                <a:gd name="connsiteY2" fmla="*/ 468961 h 47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042" h="475457">
                  <a:moveTo>
                    <a:pt x="279534" y="0"/>
                  </a:moveTo>
                  <a:lnTo>
                    <a:pt x="544042" y="475457"/>
                  </a:lnTo>
                  <a:lnTo>
                    <a:pt x="0" y="4689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56946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</a:rPr>
                <a:t>4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9" name="组合 48"/>
          <p:cNvGrpSpPr/>
          <p:nvPr>
            <p:custDataLst>
              <p:tags r:id="rId7"/>
            </p:custDataLst>
          </p:nvPr>
        </p:nvGrpSpPr>
        <p:grpSpPr>
          <a:xfrm>
            <a:off x="975362" y="3453220"/>
            <a:ext cx="4681727" cy="803687"/>
            <a:chOff x="680804" y="4670196"/>
            <a:chExt cx="2707353" cy="464758"/>
          </a:xfrm>
        </p:grpSpPr>
        <p:sp>
          <p:nvSpPr>
            <p:cNvPr id="41" name="MH_Entry_3">
              <a:hlinkClick r:id="rId37" action="ppaction://hlinksldjump"/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336828" y="4684252"/>
              <a:ext cx="2051329" cy="45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 dirty="0">
                  <a:latin typeface="+mn-lt"/>
                  <a:ea typeface="+mn-ea"/>
                </a:rPr>
                <a:t>Basic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math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and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statistic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functions</a:t>
              </a:r>
              <a:endParaRPr lang="zh-CN" altLang="en-US" sz="2000" dirty="0">
                <a:latin typeface="+mn-lt"/>
                <a:ea typeface="+mn-ea"/>
              </a:endParaRPr>
            </a:p>
          </p:txBody>
        </p:sp>
        <p:sp>
          <p:nvSpPr>
            <p:cNvPr id="42" name="MH_Number_3">
              <a:hlinkClick r:id="rId37" action="ppaction://hlinksldjump"/>
            </p:cNvPr>
            <p:cNvSpPr/>
            <p:nvPr>
              <p:custDataLst>
                <p:tags r:id="rId18"/>
              </p:custDataLst>
            </p:nvPr>
          </p:nvSpPr>
          <p:spPr>
            <a:xfrm rot="19752126">
              <a:off x="680804" y="4670196"/>
              <a:ext cx="444935" cy="388844"/>
            </a:xfrm>
            <a:custGeom>
              <a:avLst/>
              <a:gdLst>
                <a:gd name="connsiteX0" fmla="*/ 279534 w 544042"/>
                <a:gd name="connsiteY0" fmla="*/ 0 h 475457"/>
                <a:gd name="connsiteX1" fmla="*/ 544042 w 544042"/>
                <a:gd name="connsiteY1" fmla="*/ 475457 h 475457"/>
                <a:gd name="connsiteX2" fmla="*/ 0 w 544042"/>
                <a:gd name="connsiteY2" fmla="*/ 468961 h 47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042" h="475457">
                  <a:moveTo>
                    <a:pt x="279534" y="0"/>
                  </a:moveTo>
                  <a:lnTo>
                    <a:pt x="544042" y="475457"/>
                  </a:lnTo>
                  <a:lnTo>
                    <a:pt x="0" y="4689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56946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</a:rPr>
                <a:t>2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组合 49"/>
          <p:cNvGrpSpPr/>
          <p:nvPr>
            <p:custDataLst>
              <p:tags r:id="rId8"/>
            </p:custDataLst>
          </p:nvPr>
        </p:nvGrpSpPr>
        <p:grpSpPr>
          <a:xfrm>
            <a:off x="6534914" y="3453216"/>
            <a:ext cx="4681727" cy="803690"/>
            <a:chOff x="680804" y="5330255"/>
            <a:chExt cx="2707353" cy="464759"/>
          </a:xfrm>
        </p:grpSpPr>
        <p:sp>
          <p:nvSpPr>
            <p:cNvPr id="43" name="MH_Entry_4">
              <a:hlinkClick r:id="rId37" action="ppaction://hlinksldjump"/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36828" y="5344312"/>
              <a:ext cx="2051329" cy="45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 dirty="0">
                  <a:latin typeface="+mn-lt"/>
                  <a:ea typeface="+mn-ea"/>
                </a:rPr>
                <a:t>LOOKUP,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VLOOPUP,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INDEX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&amp;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MATCH</a:t>
              </a:r>
              <a:endParaRPr lang="zh-CN" altLang="en-US" sz="2000" dirty="0">
                <a:latin typeface="+mn-lt"/>
                <a:ea typeface="+mn-ea"/>
              </a:endParaRPr>
            </a:p>
          </p:txBody>
        </p:sp>
        <p:sp>
          <p:nvSpPr>
            <p:cNvPr id="44" name="MH_Number_4">
              <a:hlinkClick r:id="rId37" action="ppaction://hlinksldjump"/>
            </p:cNvPr>
            <p:cNvSpPr/>
            <p:nvPr>
              <p:custDataLst>
                <p:tags r:id="rId16"/>
              </p:custDataLst>
            </p:nvPr>
          </p:nvSpPr>
          <p:spPr>
            <a:xfrm rot="19752126">
              <a:off x="680804" y="5330255"/>
              <a:ext cx="444935" cy="388844"/>
            </a:xfrm>
            <a:custGeom>
              <a:avLst/>
              <a:gdLst>
                <a:gd name="connsiteX0" fmla="*/ 279534 w 544042"/>
                <a:gd name="connsiteY0" fmla="*/ 0 h 475457"/>
                <a:gd name="connsiteX1" fmla="*/ 544042 w 544042"/>
                <a:gd name="connsiteY1" fmla="*/ 475457 h 475457"/>
                <a:gd name="connsiteX2" fmla="*/ 0 w 544042"/>
                <a:gd name="connsiteY2" fmla="*/ 468961 h 47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042" h="475457">
                  <a:moveTo>
                    <a:pt x="279534" y="0"/>
                  </a:moveTo>
                  <a:lnTo>
                    <a:pt x="544042" y="475457"/>
                  </a:lnTo>
                  <a:lnTo>
                    <a:pt x="0" y="4689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56946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</a:rPr>
                <a:t>5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1" name="组合 50"/>
          <p:cNvGrpSpPr/>
          <p:nvPr>
            <p:custDataLst>
              <p:tags r:id="rId9"/>
            </p:custDataLst>
          </p:nvPr>
        </p:nvGrpSpPr>
        <p:grpSpPr>
          <a:xfrm>
            <a:off x="975362" y="5027732"/>
            <a:ext cx="4681727" cy="803690"/>
            <a:chOff x="680804" y="5990315"/>
            <a:chExt cx="2707353" cy="464759"/>
          </a:xfrm>
        </p:grpSpPr>
        <p:sp>
          <p:nvSpPr>
            <p:cNvPr id="45" name="MH_Entry_5">
              <a:hlinkClick r:id="rId37" action="ppaction://hlinksldjump"/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36828" y="6004372"/>
              <a:ext cx="2051329" cy="45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 dirty="0">
                  <a:latin typeface="+mn-lt"/>
                  <a:ea typeface="+mn-ea"/>
                </a:rPr>
                <a:t>Logical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functions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>
                  <a:latin typeface="+mn-lt"/>
                  <a:ea typeface="+mn-ea"/>
                </a:rPr>
                <a:t>and</a:t>
              </a:r>
              <a:r>
                <a:rPr lang="zh-CN" altLang="en-US" sz="2000" dirty="0">
                  <a:latin typeface="+mn-lt"/>
                  <a:ea typeface="+mn-ea"/>
                </a:rPr>
                <a:t> </a:t>
              </a:r>
              <a:r>
                <a:rPr lang="en-US" altLang="zh-CN" sz="2000" dirty="0" err="1">
                  <a:latin typeface="+mn-lt"/>
                  <a:ea typeface="+mn-ea"/>
                </a:rPr>
                <a:t>formulars</a:t>
              </a:r>
              <a:endParaRPr lang="zh-CN" altLang="en-US" sz="2000" dirty="0">
                <a:latin typeface="+mn-lt"/>
                <a:ea typeface="+mn-ea"/>
              </a:endParaRPr>
            </a:p>
          </p:txBody>
        </p:sp>
        <p:sp>
          <p:nvSpPr>
            <p:cNvPr id="46" name="MH_Number_5">
              <a:hlinkClick r:id="rId37" action="ppaction://hlinksldjump"/>
            </p:cNvPr>
            <p:cNvSpPr/>
            <p:nvPr>
              <p:custDataLst>
                <p:tags r:id="rId14"/>
              </p:custDataLst>
            </p:nvPr>
          </p:nvSpPr>
          <p:spPr>
            <a:xfrm rot="19752126">
              <a:off x="680804" y="5990315"/>
              <a:ext cx="444935" cy="388844"/>
            </a:xfrm>
            <a:custGeom>
              <a:avLst/>
              <a:gdLst>
                <a:gd name="connsiteX0" fmla="*/ 279534 w 544042"/>
                <a:gd name="connsiteY0" fmla="*/ 0 h 475457"/>
                <a:gd name="connsiteX1" fmla="*/ 544042 w 544042"/>
                <a:gd name="connsiteY1" fmla="*/ 475457 h 475457"/>
                <a:gd name="connsiteX2" fmla="*/ 0 w 544042"/>
                <a:gd name="connsiteY2" fmla="*/ 468961 h 47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042" h="475457">
                  <a:moveTo>
                    <a:pt x="279534" y="0"/>
                  </a:moveTo>
                  <a:lnTo>
                    <a:pt x="544042" y="475457"/>
                  </a:lnTo>
                  <a:lnTo>
                    <a:pt x="0" y="4689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56946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</a:rPr>
                <a:t>3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2" name="组合 51"/>
          <p:cNvGrpSpPr/>
          <p:nvPr>
            <p:custDataLst>
              <p:tags r:id="rId10"/>
            </p:custDataLst>
          </p:nvPr>
        </p:nvGrpSpPr>
        <p:grpSpPr>
          <a:xfrm>
            <a:off x="6534914" y="5046013"/>
            <a:ext cx="4669677" cy="821975"/>
            <a:chOff x="680804" y="5990315"/>
            <a:chExt cx="2700385" cy="475333"/>
          </a:xfrm>
        </p:grpSpPr>
        <p:sp>
          <p:nvSpPr>
            <p:cNvPr id="53" name="MH_Entry_5">
              <a:hlinkClick r:id="rId37" action="ppaction://hlinksldjump"/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329860" y="6014946"/>
              <a:ext cx="2051329" cy="45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宋体" pitchFamily="2" charset="-122"/>
                </a:defRPr>
              </a:lvl9pPr>
            </a:lstStyle>
            <a:p>
              <a:endParaRPr lang="zh-CN" altLang="en-US" sz="2000" dirty="0">
                <a:latin typeface="+mn-lt"/>
                <a:ea typeface="+mn-ea"/>
              </a:endParaRPr>
            </a:p>
          </p:txBody>
        </p:sp>
        <p:sp>
          <p:nvSpPr>
            <p:cNvPr id="54" name="MH_Number_5">
              <a:hlinkClick r:id="rId37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 rot="19752126">
              <a:off x="680804" y="5990315"/>
              <a:ext cx="444935" cy="388844"/>
            </a:xfrm>
            <a:custGeom>
              <a:avLst/>
              <a:gdLst>
                <a:gd name="connsiteX0" fmla="*/ 279534 w 544042"/>
                <a:gd name="connsiteY0" fmla="*/ 0 h 475457"/>
                <a:gd name="connsiteX1" fmla="*/ 544042 w 544042"/>
                <a:gd name="connsiteY1" fmla="*/ 475457 h 475457"/>
                <a:gd name="connsiteX2" fmla="*/ 0 w 544042"/>
                <a:gd name="connsiteY2" fmla="*/ 468961 h 47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042" h="475457">
                  <a:moveTo>
                    <a:pt x="279534" y="0"/>
                  </a:moveTo>
                  <a:lnTo>
                    <a:pt x="544042" y="475457"/>
                  </a:lnTo>
                  <a:lnTo>
                    <a:pt x="0" y="4689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56946" rIns="0" bIns="0" rtlCol="0" anchor="ctr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rgbClr val="FFFFFF"/>
                  </a:solidFill>
                </a:rPr>
                <a:t>6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Formatting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Format</a:t>
            </a:r>
            <a:r>
              <a:rPr lang="zh-CN" altLang="en-US" dirty="0" smtClean="0"/>
              <a:t> </a:t>
            </a:r>
            <a:r>
              <a:rPr lang="en-US" altLang="zh-CN" dirty="0" smtClean="0"/>
              <a:t>painter</a:t>
            </a:r>
          </a:p>
          <a:p>
            <a:pPr lvl="1"/>
            <a:r>
              <a:rPr lang="en-US" altLang="zh-CN" dirty="0" smtClean="0"/>
              <a:t>Use this tool to copy the format of one cell to use it in another </a:t>
            </a:r>
          </a:p>
          <a:p>
            <a:pPr lvl="1"/>
            <a:r>
              <a:rPr lang="en-US" altLang="zh-CN" dirty="0" smtClean="0"/>
              <a:t>Use Paintbrush tool in Shortcut bar</a:t>
            </a:r>
          </a:p>
          <a:p>
            <a:r>
              <a:rPr lang="en-US" altLang="zh-CN" dirty="0" smtClean="0"/>
              <a:t>Freeze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panes</a:t>
            </a:r>
            <a:endParaRPr lang="en-US" altLang="zh-CN" dirty="0"/>
          </a:p>
          <a:p>
            <a:pPr lvl="1"/>
            <a:r>
              <a:rPr lang="en-US" altLang="zh-CN" dirty="0" smtClean="0"/>
              <a:t>View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freeze</a:t>
            </a:r>
            <a:r>
              <a:rPr lang="zh-CN" altLang="en-US" dirty="0" smtClean="0"/>
              <a:t> </a:t>
            </a:r>
            <a:r>
              <a:rPr lang="en-US" altLang="zh-CN" dirty="0" smtClean="0"/>
              <a:t>panes</a:t>
            </a:r>
          </a:p>
          <a:p>
            <a:pPr lvl="1"/>
            <a:r>
              <a:rPr lang="en-US" altLang="zh-CN" dirty="0" smtClean="0"/>
              <a:t>Do this to keep something visible like heading row for large amounts of data</a:t>
            </a:r>
          </a:p>
          <a:p>
            <a:r>
              <a:rPr lang="en-US" altLang="zh-CN" dirty="0" smtClean="0"/>
              <a:t>Print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setting</a:t>
            </a:r>
          </a:p>
          <a:p>
            <a:pPr lvl="1"/>
            <a:r>
              <a:rPr lang="en-US" altLang="zh-CN" dirty="0" smtClean="0"/>
              <a:t>Page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layout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–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area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set</a:t>
            </a:r>
            <a:r>
              <a:rPr lang="zh-CN" altLang="en-US" dirty="0" smtClean="0"/>
              <a:t> </a:t>
            </a:r>
            <a:r>
              <a:rPr lang="en-US" altLang="zh-CN" dirty="0" smtClean="0"/>
              <a:t>print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area</a:t>
            </a:r>
          </a:p>
          <a:p>
            <a:pPr lvl="1"/>
            <a:r>
              <a:rPr lang="en-US" altLang="zh-CN" dirty="0" smtClean="0"/>
              <a:t>Print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selection</a:t>
            </a:r>
          </a:p>
          <a:p>
            <a:pPr lvl="1"/>
            <a:r>
              <a:rPr lang="en-US" altLang="zh-CN" dirty="0" smtClean="0"/>
              <a:t>Scaling</a:t>
            </a:r>
          </a:p>
        </p:txBody>
      </p:sp>
    </p:spTree>
    <p:extLst>
      <p:ext uri="{BB962C8B-B14F-4D97-AF65-F5344CB8AC3E}">
        <p14:creationId xmlns:p14="http://schemas.microsoft.com/office/powerpoint/2010/main" val="56245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Useful</a:t>
            </a:r>
            <a:r>
              <a:rPr lang="zh-CN" altLang="en-US" dirty="0" smtClean="0"/>
              <a:t> </a:t>
            </a:r>
            <a:r>
              <a:rPr lang="en-US" altLang="zh-CN" dirty="0" smtClean="0"/>
              <a:t>Shortcut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/>
              <a:t>Select All contents of worksheet </a:t>
            </a:r>
            <a:endParaRPr lang="en-US" sz="2200" dirty="0" smtClean="0"/>
          </a:p>
          <a:p>
            <a:pPr lvl="1"/>
            <a:r>
              <a:rPr lang="en-US" sz="2200" dirty="0" smtClean="0"/>
              <a:t>Command + A</a:t>
            </a:r>
            <a:endParaRPr lang="en-US" sz="2200" dirty="0"/>
          </a:p>
          <a:p>
            <a:r>
              <a:rPr lang="en-US" sz="2200" dirty="0"/>
              <a:t>Undo </a:t>
            </a:r>
            <a:endParaRPr lang="en-US" sz="2200" dirty="0" smtClean="0"/>
          </a:p>
          <a:p>
            <a:pPr lvl="1"/>
            <a:r>
              <a:rPr lang="en-US" sz="2200" dirty="0" smtClean="0"/>
              <a:t> </a:t>
            </a:r>
            <a:r>
              <a:rPr lang="en-US" sz="2200" dirty="0"/>
              <a:t>Command + </a:t>
            </a:r>
            <a:r>
              <a:rPr lang="en-US" sz="2200" dirty="0" smtClean="0"/>
              <a:t>Z</a:t>
            </a:r>
          </a:p>
          <a:p>
            <a:r>
              <a:rPr lang="en-US" sz="2200" dirty="0" smtClean="0"/>
              <a:t>Move </a:t>
            </a:r>
            <a:r>
              <a:rPr lang="en-US" sz="2200" dirty="0"/>
              <a:t>Between Worksheets in Same Document </a:t>
            </a:r>
            <a:endParaRPr lang="en-US" sz="2200" dirty="0" smtClean="0"/>
          </a:p>
          <a:p>
            <a:pPr lvl="1"/>
            <a:r>
              <a:rPr lang="en-US" sz="2200" dirty="0"/>
              <a:t>Document Option + Right/Left Arrow </a:t>
            </a:r>
            <a:endParaRPr lang="en-US" sz="2200" dirty="0" smtClean="0"/>
          </a:p>
          <a:p>
            <a:r>
              <a:rPr lang="en-US" sz="2200" dirty="0" smtClean="0"/>
              <a:t>To </a:t>
            </a:r>
            <a:r>
              <a:rPr lang="en-US" sz="2200" dirty="0"/>
              <a:t>go back to beginning of worksheet </a:t>
            </a:r>
            <a:endParaRPr lang="en-US" sz="2200" dirty="0" smtClean="0"/>
          </a:p>
          <a:p>
            <a:pPr lvl="1"/>
            <a:r>
              <a:rPr lang="en-US" sz="2200" dirty="0" smtClean="0"/>
              <a:t>Control </a:t>
            </a:r>
            <a:r>
              <a:rPr lang="en-US" sz="2200" dirty="0"/>
              <a:t>+ </a:t>
            </a:r>
            <a:r>
              <a:rPr lang="en-US" sz="2200" dirty="0" err="1"/>
              <a:t>Fn</a:t>
            </a:r>
            <a:r>
              <a:rPr lang="en-US" sz="2200" dirty="0"/>
              <a:t> + Left arrow </a:t>
            </a:r>
            <a:endParaRPr lang="en-US" sz="2200" dirty="0" smtClean="0"/>
          </a:p>
          <a:p>
            <a:r>
              <a:rPr lang="en-US" sz="2200" dirty="0"/>
              <a:t>Extend Selection to end of Filled in Rows </a:t>
            </a:r>
            <a:endParaRPr lang="en-US" sz="2200" dirty="0" smtClean="0"/>
          </a:p>
          <a:p>
            <a:pPr lvl="1"/>
            <a:r>
              <a:rPr lang="en-US" sz="2200" dirty="0" smtClean="0"/>
              <a:t>Command </a:t>
            </a:r>
            <a:r>
              <a:rPr lang="en-US" sz="2200" dirty="0"/>
              <a:t>+ Shift + Right/Left/Up/Down Arrow </a:t>
            </a:r>
            <a:r>
              <a:rPr lang="en-US" sz="2200" dirty="0" smtClean="0"/>
              <a:t>keys</a:t>
            </a:r>
          </a:p>
          <a:p>
            <a:pPr marL="365095" lvl="1" indent="-365095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!"/>
            </a:pPr>
            <a:r>
              <a:rPr lang="en-US" sz="2200" dirty="0"/>
              <a:t>Select Entire </a:t>
            </a:r>
            <a:r>
              <a:rPr lang="en-US" sz="2200" dirty="0" smtClean="0"/>
              <a:t>Column</a:t>
            </a:r>
          </a:p>
          <a:p>
            <a:pPr marL="822258" lvl="2" indent="-365095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!"/>
            </a:pPr>
            <a:r>
              <a:rPr lang="en-US" sz="2200" dirty="0" smtClean="0"/>
              <a:t> </a:t>
            </a:r>
            <a:r>
              <a:rPr lang="en-US" sz="2200" dirty="0"/>
              <a:t>Control + </a:t>
            </a:r>
            <a:r>
              <a:rPr lang="en-US" sz="2200" dirty="0" smtClean="0"/>
              <a:t>Spacebar</a:t>
            </a:r>
          </a:p>
          <a:p>
            <a:pPr marL="365095" lvl="1" indent="-365095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!"/>
            </a:pPr>
            <a:r>
              <a:rPr lang="en-US" sz="2200" dirty="0" smtClean="0"/>
              <a:t> </a:t>
            </a:r>
            <a:r>
              <a:rPr lang="en-US" sz="2200" dirty="0"/>
              <a:t>Select entire row Shift + Spacebar </a:t>
            </a:r>
            <a:endParaRPr lang="en-US" sz="2200" dirty="0" smtClean="0"/>
          </a:p>
          <a:p>
            <a:pPr marL="822258" lvl="2" indent="-365095"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!"/>
            </a:pPr>
            <a:r>
              <a:rPr lang="en-US" altLang="zh-CN" sz="2200" dirty="0" smtClean="0"/>
              <a:t>Shift + Spacebar</a:t>
            </a:r>
            <a:endParaRPr lang="en-US" altLang="zh-CN" sz="2200" dirty="0"/>
          </a:p>
          <a:p>
            <a:endParaRPr lang="en-US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 smtClean="0"/>
          </a:p>
          <a:p>
            <a:pPr marL="457163" lvl="1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953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7556"/>
            <a:ext cx="3169356" cy="47094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MIN/ MAX</a:t>
            </a:r>
          </a:p>
          <a:p>
            <a:r>
              <a:rPr lang="en-US" dirty="0" smtClean="0"/>
              <a:t>AVERAGE </a:t>
            </a:r>
          </a:p>
          <a:p>
            <a:r>
              <a:rPr lang="en-US" dirty="0" smtClean="0"/>
              <a:t>MEDIAN </a:t>
            </a:r>
          </a:p>
          <a:p>
            <a:r>
              <a:rPr lang="en-US" dirty="0" smtClean="0"/>
              <a:t>SUM </a:t>
            </a:r>
          </a:p>
          <a:p>
            <a:r>
              <a:rPr lang="en-US" dirty="0" smtClean="0"/>
              <a:t>SUMIF = sums based on 1 criteria</a:t>
            </a:r>
          </a:p>
          <a:p>
            <a:r>
              <a:rPr lang="en-US" dirty="0" smtClean="0"/>
              <a:t>SUMIFS = sums based on multiple criteria</a:t>
            </a:r>
          </a:p>
          <a:p>
            <a:r>
              <a:rPr lang="en-US" dirty="0" smtClean="0"/>
              <a:t>PRODUCT </a:t>
            </a:r>
          </a:p>
          <a:p>
            <a:r>
              <a:rPr lang="en-US" dirty="0" smtClean="0"/>
              <a:t>SUMPRODUCT</a:t>
            </a:r>
          </a:p>
          <a:p>
            <a:r>
              <a:rPr lang="en-US" dirty="0" smtClean="0"/>
              <a:t>ABS = absolute value</a:t>
            </a:r>
          </a:p>
          <a:p>
            <a:r>
              <a:rPr lang="en-US" dirty="0"/>
              <a:t>SUBTOTAL </a:t>
            </a:r>
          </a:p>
          <a:p>
            <a:r>
              <a:rPr lang="en-US" dirty="0" smtClean="0"/>
              <a:t>ROUND </a:t>
            </a:r>
          </a:p>
          <a:p>
            <a:r>
              <a:rPr lang="en-US" dirty="0" smtClean="0"/>
              <a:t>ROUNDDOWN</a:t>
            </a:r>
            <a:r>
              <a:rPr lang="en-US" dirty="0"/>
              <a:t>/ROUNDUP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3001" y="1975554"/>
            <a:ext cx="3767668" cy="3785652"/>
          </a:xfrm>
          <a:prstGeom prst="rect">
            <a:avLst/>
          </a:prstGeom>
          <a:noFill/>
          <a:ln>
            <a:solidFill>
              <a:srgbClr val="FC6C2C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COUNT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COUNTIF = count based on 1 </a:t>
            </a:r>
            <a:r>
              <a:rPr lang="en-US" sz="2000" dirty="0" smtClean="0"/>
              <a:t>criteria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COUNTIFS 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COUNTA = counts number of cells not empty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COUNTBLANK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AVERAGEIF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RAND = get random number between 0 and 1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RANDBETWEEN= random number between 2 numbers </a:t>
            </a:r>
          </a:p>
        </p:txBody>
      </p:sp>
    </p:spTree>
    <p:extLst>
      <p:ext uri="{BB962C8B-B14F-4D97-AF65-F5344CB8AC3E}">
        <p14:creationId xmlns:p14="http://schemas.microsoft.com/office/powerpoint/2010/main" val="37208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IF function checks whether a condition is met, and returns one </a:t>
            </a:r>
            <a:r>
              <a:rPr lang="en-US" dirty="0" smtClean="0"/>
              <a:t>value if </a:t>
            </a:r>
            <a:r>
              <a:rPr lang="en-US" dirty="0"/>
              <a:t>TRUE and another value if FALSE</a:t>
            </a:r>
            <a:r>
              <a:rPr lang="en-US" dirty="0" smtClean="0"/>
              <a:t>.</a:t>
            </a:r>
          </a:p>
          <a:p>
            <a:r>
              <a:rPr lang="en-US" dirty="0"/>
              <a:t>The AND Function returns TRUE if all conditions are true and returns FALSE if any of the conditions are </a:t>
            </a:r>
            <a:r>
              <a:rPr lang="en-US" dirty="0" smtClean="0"/>
              <a:t>false</a:t>
            </a:r>
          </a:p>
          <a:p>
            <a:r>
              <a:rPr lang="en-US" dirty="0"/>
              <a:t>The OR function returns TRUE if any of the conditions are TRUE and returns FALSE if all conditions are false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NOT Function returns </a:t>
            </a:r>
            <a:r>
              <a:rPr lang="en-US" dirty="0"/>
              <a:t>the reversed logical value of its argument. I.e. If the argument is FALSE, then TRUE is returned and vice versa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IFERROR = checks if there is an error and returns whatever you want it to if there is.</a:t>
            </a:r>
          </a:p>
          <a:p>
            <a:r>
              <a:rPr lang="en-US" dirty="0" smtClean="0"/>
              <a:t>GREATER THAN, LESS THAN, EQUALS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5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excel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default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relative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reference</a:t>
            </a:r>
          </a:p>
          <a:p>
            <a:r>
              <a:rPr lang="en-US" altLang="zh-CN" dirty="0" smtClean="0"/>
              <a:t>Absolute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reference:</a:t>
            </a:r>
            <a:r>
              <a:rPr lang="zh-CN" altLang="en-US" dirty="0" smtClean="0"/>
              <a:t> </a:t>
            </a:r>
            <a:r>
              <a:rPr lang="en-US" dirty="0" smtClean="0"/>
              <a:t>place </a:t>
            </a:r>
            <a:r>
              <a:rPr lang="en-US" dirty="0"/>
              <a:t>a $ symbol in front of the column letter and row number of </a:t>
            </a:r>
            <a:r>
              <a:rPr lang="en-US" dirty="0" smtClean="0"/>
              <a:t>cell.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altLang="zh-CN" dirty="0" smtClean="0"/>
              <a:t>Mixed</a:t>
            </a:r>
            <a:r>
              <a:rPr lang="zh-CN" altLang="en-US" dirty="0" smtClean="0"/>
              <a:t> </a:t>
            </a:r>
            <a:r>
              <a:rPr lang="en-US" altLang="zh-CN" dirty="0" smtClean="0"/>
              <a:t>reference:</a:t>
            </a:r>
            <a:r>
              <a:rPr lang="zh-CN" altLang="en-US" dirty="0" smtClean="0"/>
              <a:t> </a:t>
            </a:r>
            <a:r>
              <a:rPr lang="en-US"/>
              <a:t>a combination of relative and absolute reference (mixed reference)</a:t>
            </a:r>
            <a:endParaRPr lang="en-US" altLang="zh-CN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363" y="2695575"/>
            <a:ext cx="5954712" cy="207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7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Highlight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entire</a:t>
            </a:r>
            <a:r>
              <a:rPr lang="zh-CN" altLang="en-US" dirty="0" smtClean="0"/>
              <a:t> </a:t>
            </a:r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(including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header)</a:t>
            </a:r>
          </a:p>
          <a:p>
            <a:pPr lvl="1"/>
            <a:r>
              <a:rPr lang="en-US" altLang="zh-CN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-&gt;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filter</a:t>
            </a:r>
          </a:p>
          <a:p>
            <a:r>
              <a:rPr lang="en-US" altLang="zh-CN" dirty="0" smtClean="0"/>
              <a:t>Direct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search</a:t>
            </a:r>
          </a:p>
          <a:p>
            <a:r>
              <a:rPr lang="en-US" altLang="zh-CN" dirty="0" smtClean="0"/>
              <a:t>Text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filter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smtClean="0"/>
              <a:t>Number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filter</a:t>
            </a:r>
          </a:p>
          <a:p>
            <a:r>
              <a:rPr lang="en-US" altLang="zh-CN" dirty="0" smtClean="0"/>
              <a:t>Filter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by</a:t>
            </a:r>
            <a:r>
              <a:rPr lang="zh-CN" altLang="en-US" dirty="0" smtClean="0"/>
              <a:t> </a:t>
            </a:r>
            <a:r>
              <a:rPr lang="en-US" altLang="zh-CN" dirty="0" smtClean="0"/>
              <a:t>color</a:t>
            </a:r>
            <a:endParaRPr lang="en-US" altLang="zh-CN" dirty="0" smtClean="0"/>
          </a:p>
        </p:txBody>
      </p:sp>
      <p:pic>
        <p:nvPicPr>
          <p:cNvPr id="1028" name="Picture 4" descr="ilter drop-down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94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Pivot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table: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Filed</a:t>
            </a:r>
            <a:r>
              <a:rPr lang="zh-CN" altLang="en-US" dirty="0" smtClean="0"/>
              <a:t> </a:t>
            </a:r>
            <a:r>
              <a:rPr lang="en-US" altLang="zh-CN" dirty="0" smtClean="0"/>
              <a:t>list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Field</a:t>
            </a:r>
            <a:r>
              <a:rPr lang="zh-CN" altLang="en-US" dirty="0" smtClean="0"/>
              <a:t> </a:t>
            </a:r>
            <a:r>
              <a:rPr lang="en-US" altLang="zh-CN" dirty="0" smtClean="0"/>
              <a:t>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956" y="1506537"/>
            <a:ext cx="2886888" cy="4713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2" y="2046287"/>
            <a:ext cx="56388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92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27"/>
  <p:tag name="KSO_WM_TEMPLATE_CATEGORY" val="custom"/>
  <p:tag name="KSO_WM_TEMPLATE_INDEX" val="160570"/>
  <p:tag name="KSO_WM_UNIT_INDEX" val="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32"/>
  <p:tag name="KSO_WM_TEMPLATE_CATEGORY" val="custom"/>
  <p:tag name="KSO_WM_TEMPLATE_INDEX" val="160570"/>
  <p:tag name="KSO_WM_UNIT_INDEX" val="3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37"/>
  <p:tag name="KSO_WM_TEMPLATE_CATEGORY" val="custom"/>
  <p:tag name="KSO_WM_TEMPLATE_INDEX" val="160570"/>
  <p:tag name="KSO_WM_UNIT_INDEX" val="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42"/>
  <p:tag name="KSO_WM_TEMPLATE_CATEGORY" val="custom"/>
  <p:tag name="KSO_WM_TEMPLATE_INDEX" val="160570"/>
  <p:tag name="KSO_WM_UNIT_INDEX" val="4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47"/>
  <p:tag name="KSO_WM_TEMPLATE_CATEGORY" val="custom"/>
  <p:tag name="KSO_WM_TEMPLATE_INDEX" val="160570"/>
  <p:tag name="KSO_WM_UNIT_INDEX" val="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52"/>
  <p:tag name="KSO_WM_TEMPLATE_CATEGORY" val="custom"/>
  <p:tag name="KSO_WM_TEMPLATE_INDEX" val="160570"/>
  <p:tag name="KSO_WM_UNIT_INDEX" val="5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ENTRY"/>
  <p:tag name="ID" val="626775"/>
  <p:tag name="MH_ORDER" val="5"/>
  <p:tag name="KSO_WM_UNIT_TYPE" val="l_h_f"/>
  <p:tag name="KSO_WM_UNIT_INDEX" val="1_6_1"/>
  <p:tag name="KSO_WM_UNIT_ID" val="custom160570_11*l_h_f*1_6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NUMBER"/>
  <p:tag name="ID" val="626775"/>
  <p:tag name="MH_ORDER" val="5"/>
  <p:tag name="KSO_WM_UNIT_TYPE" val="l_i"/>
  <p:tag name="KSO_WM_UNIT_INDEX" val="1_6"/>
  <p:tag name="KSO_WM_UNIT_ID" val="custom160570_11*l_i*1_6"/>
  <p:tag name="KSO_WM_UNIT_CLEAR" val="1"/>
  <p:tag name="KSO_WM_UNIT_LAYERLEVEL" val="1_1"/>
  <p:tag name="KSO_WM_DIAGRAM_GROUP_CODE" val="l1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ENTRY"/>
  <p:tag name="ID" val="626775"/>
  <p:tag name="MH_ORDER" val="5"/>
  <p:tag name="KSO_WM_UNIT_TYPE" val="l_h_f"/>
  <p:tag name="KSO_WM_UNIT_INDEX" val="1_5_1"/>
  <p:tag name="KSO_WM_UNIT_ID" val="custom160570_11*l_h_f*1_5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NUMBER"/>
  <p:tag name="ID" val="626775"/>
  <p:tag name="MH_ORDER" val="5"/>
  <p:tag name="KSO_WM_UNIT_TYPE" val="l_i"/>
  <p:tag name="KSO_WM_UNIT_INDEX" val="1_5"/>
  <p:tag name="KSO_WM_UNIT_ID" val="custom160570_11*l_i*1_5"/>
  <p:tag name="KSO_WM_UNIT_CLEAR" val="1"/>
  <p:tag name="KSO_WM_UNIT_LAYERLEVEL" val="1_1"/>
  <p:tag name="KSO_WM_DIAGRAM_GROUP_CODE" val="l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57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ENTRY"/>
  <p:tag name="ID" val="626775"/>
  <p:tag name="MH_ORDER" val="4"/>
  <p:tag name="KSO_WM_UNIT_TYPE" val="l_h_f"/>
  <p:tag name="KSO_WM_UNIT_INDEX" val="1_4_1"/>
  <p:tag name="KSO_WM_UNIT_ID" val="custom160570_11*l_h_f*1_4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NUMBER"/>
  <p:tag name="ID" val="626775"/>
  <p:tag name="MH_ORDER" val="4"/>
  <p:tag name="KSO_WM_UNIT_TYPE" val="l_i"/>
  <p:tag name="KSO_WM_UNIT_INDEX" val="1_4"/>
  <p:tag name="KSO_WM_UNIT_ID" val="custom160570_11*l_i*1_4"/>
  <p:tag name="KSO_WM_UNIT_CLEAR" val="1"/>
  <p:tag name="KSO_WM_UNIT_LAYERLEVEL" val="1_1"/>
  <p:tag name="KSO_WM_DIAGRAM_GROUP_CODE" val="l1-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ENTRY"/>
  <p:tag name="ID" val="626775"/>
  <p:tag name="MH_ORDER" val="3"/>
  <p:tag name="KSO_WM_UNIT_TYPE" val="l_h_f"/>
  <p:tag name="KSO_WM_UNIT_INDEX" val="1_3_1"/>
  <p:tag name="KSO_WM_UNIT_ID" val="custom160570_11*l_h_f*1_3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NUMBER"/>
  <p:tag name="ID" val="626775"/>
  <p:tag name="MH_ORDER" val="3"/>
  <p:tag name="KSO_WM_UNIT_TYPE" val="l_i"/>
  <p:tag name="KSO_WM_UNIT_INDEX" val="1_3"/>
  <p:tag name="KSO_WM_UNIT_ID" val="custom160570_11*l_i*1_3"/>
  <p:tag name="KSO_WM_UNIT_CLEAR" val="1"/>
  <p:tag name="KSO_WM_UNIT_LAYERLEVEL" val="1_1"/>
  <p:tag name="KSO_WM_DIAGRAM_GROUP_CODE" val="l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ENTRY"/>
  <p:tag name="ID" val="626775"/>
  <p:tag name="MH_ORDER" val="2"/>
  <p:tag name="KSO_WM_UNIT_TYPE" val="l_h_f"/>
  <p:tag name="KSO_WM_UNIT_INDEX" val="1_2_1"/>
  <p:tag name="KSO_WM_UNIT_ID" val="custom160570_11*l_h_f*1_2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NUMBER"/>
  <p:tag name="ID" val="626775"/>
  <p:tag name="MH_ORDER" val="2"/>
  <p:tag name="KSO_WM_UNIT_TYPE" val="l_i"/>
  <p:tag name="KSO_WM_UNIT_INDEX" val="1_2"/>
  <p:tag name="KSO_WM_UNIT_ID" val="custom160570_11*l_i*1_2"/>
  <p:tag name="KSO_WM_UNIT_CLEAR" val="1"/>
  <p:tag name="KSO_WM_UNIT_LAYERLEVEL" val="1_1"/>
  <p:tag name="KSO_WM_DIAGRAM_GROUP_CODE" val="l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ENTRY"/>
  <p:tag name="ID" val="626775"/>
  <p:tag name="MH_ORDER" val="1"/>
  <p:tag name="KSO_WM_UNIT_TYPE" val="l_h_f"/>
  <p:tag name="KSO_WM_UNIT_INDEX" val="1_1_1"/>
  <p:tag name="KSO_WM_UNIT_ID" val="custom160570_11*l_h_f*1_1_1"/>
  <p:tag name="KSO_WM_UNIT_CLEAR" val="1"/>
  <p:tag name="KSO_WM_UNIT_LAYERLEVEL" val="1_1_1"/>
  <p:tag name="KSO_WM_UNIT_VALUE" val="26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MH" val="20151026165154"/>
  <p:tag name="MH_LIBRARY" val="CONTENTS"/>
  <p:tag name="MH_TYPE" val="NUMBER"/>
  <p:tag name="ID" val="626775"/>
  <p:tag name="MH_ORDER" val="1"/>
  <p:tag name="KSO_WM_UNIT_TYPE" val="l_i"/>
  <p:tag name="KSO_WM_UNIT_INDEX" val="1_1"/>
  <p:tag name="KSO_WM_UNIT_ID" val="custom160570_11*l_i*1_1"/>
  <p:tag name="KSO_WM_UNIT_CLEAR" val="1"/>
  <p:tag name="KSO_WM_UNIT_LAYERLEVEL" val="1_1"/>
  <p:tag name="KSO_WM_DIAGRAM_GROUP_CODE" val="l1-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21"/>
  <p:tag name="KSO_WM_TEMPLATE_CATEGORY" val="custom"/>
  <p:tag name="KSO_WM_TEMPLATE_INDEX" val="160570"/>
  <p:tag name="KSO_WM_UNIT_INDEX" val="2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22"/>
  <p:tag name="KSO_WM_TEMPLATE_CATEGORY" val="custom"/>
  <p:tag name="KSO_WM_TEMPLATE_INDEX" val="160570"/>
  <p:tag name="KSO_WM_UNIT_INDEX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57*i*0"/>
  <p:tag name="KSO_WM_TEMPLATE_CATEGORY" val="custom"/>
  <p:tag name="KSO_WM_TEMPLATE_INDEX" val="916025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23"/>
  <p:tag name="KSO_WM_TEMPLATE_CATEGORY" val="custom"/>
  <p:tag name="KSO_WM_TEMPLATE_INDEX" val="160570"/>
  <p:tag name="KSO_WM_UNIT_INDEX" val="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24"/>
  <p:tag name="KSO_WM_TEMPLATE_CATEGORY" val="custom"/>
  <p:tag name="KSO_WM_TEMPLATE_INDEX" val="160570"/>
  <p:tag name="KSO_WM_UNIT_INDEX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25"/>
  <p:tag name="KSO_WM_TEMPLATE_CATEGORY" val="custom"/>
  <p:tag name="KSO_WM_TEMPLATE_INDEX" val="160570"/>
  <p:tag name="KSO_WM_UNIT_INDEX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26"/>
  <p:tag name="KSO_WM_TEMPLATE_CATEGORY" val="custom"/>
  <p:tag name="KSO_WM_TEMPLATE_INDEX" val="160570"/>
  <p:tag name="KSO_WM_UNIT_INDEX" val="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8"/>
  <p:tag name="KSO_WM_TEMPLATE_CATEGORY" val="custom"/>
  <p:tag name="KSO_WM_TEMPLATE_INDEX" val="160570"/>
  <p:tag name="KSO_WM_UNIT_INDEX" val="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9"/>
  <p:tag name="KSO_WM_TEMPLATE_CATEGORY" val="custom"/>
  <p:tag name="KSO_WM_TEMPLATE_INDEX" val="160570"/>
  <p:tag name="KSO_WM_UNIT_INDEX" val="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10"/>
  <p:tag name="KSO_WM_TEMPLATE_CATEGORY" val="custom"/>
  <p:tag name="KSO_WM_TEMPLATE_INDEX" val="160570"/>
  <p:tag name="KSO_WM_UNIT_INDEX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11"/>
  <p:tag name="KSO_WM_TEMPLATE_CATEGORY" val="custom"/>
  <p:tag name="KSO_WM_TEMPLATE_INDEX" val="160570"/>
  <p:tag name="KSO_WM_UNIT_INDEX" val="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12"/>
  <p:tag name="KSO_WM_TEMPLATE_CATEGORY" val="custom"/>
  <p:tag name="KSO_WM_TEMPLATE_INDEX" val="160570"/>
  <p:tag name="KSO_WM_UNIT_INDEX" val="1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13"/>
  <p:tag name="KSO_WM_TEMPLATE_CATEGORY" val="custom"/>
  <p:tag name="KSO_WM_TEMPLATE_INDEX" val="160570"/>
  <p:tag name="KSO_WM_UNIT_INDEX" val="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7、25、27、29、30、31、32、34、35、36、37"/>
  <p:tag name="KSO_WM_TEMPLATE_CATEGORY" val="custom"/>
  <p:tag name="KSO_WM_TEMPLATE_INDEX" val="160570"/>
  <p:tag name="KSO_WM_TAG_VERSION" val="1.0"/>
  <p:tag name="KSO_WM_SLIDE_ID" val="custom160570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4143730"/>
  <p:tag name="MH_LIBRARY" val="GRAPHIC"/>
  <p:tag name="KSO_WM_TEMPLATE_CATEGORY" val="custom"/>
  <p:tag name="KSO_WM_TEMPLATE_INDEX" val="160570"/>
  <p:tag name="KSO_WM_TAG_VERSION" val="1.0"/>
  <p:tag name="KSO_WM_SLIDE_ID" val="custom160570_37"/>
  <p:tag name="KSO_WM_SLIDE_INDEX" val="37"/>
  <p:tag name="KSO_WM_SLIDE_ITEM_CNT" val="0"/>
  <p:tag name="KSO_WM_SLIDE_TYPE" val="endPage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37*i*0"/>
  <p:tag name="KSO_WM_TEMPLATE_CATEGORY" val="custom"/>
  <p:tag name="KSO_WM_TEMPLATE_INDEX" val="160570"/>
  <p:tag name="KSO_WM_UNIT_INDEX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37*i*6"/>
  <p:tag name="KSO_WM_TEMPLATE_CATEGORY" val="custom"/>
  <p:tag name="KSO_WM_TEMPLATE_INDEX" val="160570"/>
  <p:tag name="KSO_WM_UNIT_INDEX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37*i*7"/>
  <p:tag name="KSO_WM_TEMPLATE_CATEGORY" val="custom"/>
  <p:tag name="KSO_WM_TEMPLATE_INDEX" val="160570"/>
  <p:tag name="KSO_WM_UNIT_INDEX" val="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37*i*8"/>
  <p:tag name="KSO_WM_TEMPLATE_CATEGORY" val="custom"/>
  <p:tag name="KSO_WM_TEMPLATE_INDEX" val="160570"/>
  <p:tag name="KSO_WM_UNIT_INDEX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37*i*9"/>
  <p:tag name="KSO_WM_TEMPLATE_CATEGORY" val="custom"/>
  <p:tag name="KSO_WM_TEMPLATE_INDEX" val="160570"/>
  <p:tag name="KSO_WM_UNIT_INDEX" val="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37*i*10"/>
  <p:tag name="KSO_WM_TEMPLATE_CATEGORY" val="custom"/>
  <p:tag name="KSO_WM_TEMPLATE_INDEX" val="160570"/>
  <p:tag name="KSO_WM_UNIT_INDEX" val="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KSO_WM_UNIT_TYPE" val="a"/>
  <p:tag name="KSO_WM_UNIT_INDEX" val="1"/>
  <p:tag name="KSO_WM_UNIT_ID" val="custom160570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570"/>
  <p:tag name="KSO_WM_TAG_VERSION" val="1.0"/>
  <p:tag name="KSO_WM_SLIDE_ID" val="custom160570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70"/>
  <p:tag name="KSO_WM_UNIT_TYPE" val="a"/>
  <p:tag name="KSO_WM_UNIT_INDEX" val="1"/>
  <p:tag name="KSO_WM_UNIT_ID" val="custom160570_11*a*1"/>
  <p:tag name="KSO_WM_UNIT_CLEAR" val="1"/>
  <p:tag name="KSO_WM_UNIT_LAYERLEVEL" val="1"/>
  <p:tag name="KSO_WM_UNIT_ISCONTENTSTITLE" val="1"/>
  <p:tag name="KSO_WM_UNIT_VALUE" val="6"/>
  <p:tag name="KSO_WM_UNIT_HIGHLIGHT" val="0"/>
  <p:tag name="KSO_WM_UNIT_COMPATIBLE" val="0"/>
  <p:tag name="KSO_WM_UNIT_PRESET_TEXT" val="CONTENT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1"/>
  <p:tag name="KSO_WM_TEMPLATE_CATEGORY" val="custom"/>
  <p:tag name="KSO_WM_TEMPLATE_INDEX" val="160570"/>
  <p:tag name="KSO_WM_UNIT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570_11*i*14"/>
  <p:tag name="KSO_WM_TEMPLATE_CATEGORY" val="custom"/>
  <p:tag name="KSO_WM_TEMPLATE_INDEX" val="160570"/>
  <p:tag name="KSO_WM_UNIT_INDEX" val="14"/>
</p:tagLst>
</file>

<file path=ppt/theme/theme1.xml><?xml version="1.0" encoding="utf-8"?>
<a:theme xmlns:a="http://schemas.openxmlformats.org/drawingml/2006/main" name="Office 主题">
  <a:themeElements>
    <a:clrScheme name="160570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C6C2C"/>
      </a:accent1>
      <a:accent2>
        <a:srgbClr val="1C2B38"/>
      </a:accent2>
      <a:accent3>
        <a:srgbClr val="FFC543"/>
      </a:accent3>
      <a:accent4>
        <a:srgbClr val="464F5A"/>
      </a:accent4>
      <a:accent5>
        <a:srgbClr val="5E65A6"/>
      </a:accent5>
      <a:accent6>
        <a:srgbClr val="4283D2"/>
      </a:accent6>
      <a:hlink>
        <a:srgbClr val="9B73B1"/>
      </a:hlink>
      <a:folHlink>
        <a:srgbClr val="D6522E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2869</TotalTime>
  <Words>643</Words>
  <Application>Microsoft Macintosh PowerPoint</Application>
  <PresentationFormat>Widescreen</PresentationFormat>
  <Paragraphs>124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Wingdings</vt:lpstr>
      <vt:lpstr>宋体</vt:lpstr>
      <vt:lpstr>黑体</vt:lpstr>
      <vt:lpstr>Arial</vt:lpstr>
      <vt:lpstr>Office 主题</vt:lpstr>
      <vt:lpstr>MSAA PRESENTS: AN EXCEL TUTORIAL</vt:lpstr>
      <vt:lpstr>PowerPoint Presentation</vt:lpstr>
      <vt:lpstr>Useful Formatting tricks</vt:lpstr>
      <vt:lpstr>Useful Shortcut Keys</vt:lpstr>
      <vt:lpstr>Math Functions</vt:lpstr>
      <vt:lpstr>Logical Functions</vt:lpstr>
      <vt:lpstr>Reference</vt:lpstr>
      <vt:lpstr>Filtering</vt:lpstr>
      <vt:lpstr>Pivot table: Filed list and Field table</vt:lpstr>
      <vt:lpstr>Pivot table</vt:lpstr>
      <vt:lpstr>Pivot table: values</vt:lpstr>
      <vt:lpstr>Pivot table: group</vt:lpstr>
      <vt:lpstr>LOOKUPs</vt:lpstr>
      <vt:lpstr>Match and Index</vt:lpstr>
      <vt:lpstr>PowerPoint Presentation</vt:lpstr>
    </vt:vector>
  </TitlesOfParts>
  <Company>Microsoft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</dc:title>
  <dc:creator>lichun zhou</dc:creator>
  <cp:keywords>ppt</cp:keywords>
  <cp:lastModifiedBy>吴倩</cp:lastModifiedBy>
  <cp:revision>251</cp:revision>
  <cp:lastPrinted>2017-03-05T02:22:48Z</cp:lastPrinted>
  <dcterms:created xsi:type="dcterms:W3CDTF">2015-09-21T03:34:00Z</dcterms:created>
  <dcterms:modified xsi:type="dcterms:W3CDTF">2017-03-16T18:11:51Z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2052-10.1.0.5420</vt:lpwstr>
  </property>
  <property fmtid="{D5CDD505-2E9C-101B-9397-08002B2CF9AE}" pid="3" name="name">
    <vt:lpwstr>数据分析类商务报告.pptx</vt:lpwstr>
  </property>
  <property fmtid="{D5CDD505-2E9C-101B-9397-08002B2CF9AE}" pid="4" name="fileid">
    <vt:lpwstr>861707</vt:lpwstr>
  </property>
  <property fmtid="{D5CDD505-2E9C-101B-9397-08002B2CF9AE}" pid="5" name="search_tags">
    <vt:lpwstr>PPT模板</vt:lpwstr>
  </property>
</Properties>
</file>